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media/image2.jpeg" ContentType="image/jpeg"/>
  <Override PartName="/ppt/theme/theme2.xml" ContentType="application/vnd.openxmlformats-officedocument.theme+xml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</p:sldIdLst>
  <p:sldSz cx="13004800" cy="9753600"/>
  <p:notesSz cx="6858000" cy="9144000"/>
  <p:defaultTextStyle>
    <a:lvl1pPr algn="ctr" defTabSz="457200">
      <a:defRPr sz="4200">
        <a:solidFill>
          <a:srgbClr val="FFFFFF"/>
        </a:solidFill>
        <a:latin typeface="+mn-lt"/>
        <a:ea typeface="+mn-ea"/>
        <a:cs typeface="+mn-cs"/>
        <a:sym typeface="Chalkduster"/>
      </a:defRPr>
    </a:lvl1pPr>
    <a:lvl2pPr indent="228600" algn="ctr" defTabSz="457200">
      <a:defRPr sz="4200">
        <a:solidFill>
          <a:srgbClr val="FFFFFF"/>
        </a:solidFill>
        <a:latin typeface="+mn-lt"/>
        <a:ea typeface="+mn-ea"/>
        <a:cs typeface="+mn-cs"/>
        <a:sym typeface="Chalkduster"/>
      </a:defRPr>
    </a:lvl2pPr>
    <a:lvl3pPr indent="457200" algn="ctr" defTabSz="457200">
      <a:defRPr sz="4200">
        <a:solidFill>
          <a:srgbClr val="FFFFFF"/>
        </a:solidFill>
        <a:latin typeface="+mn-lt"/>
        <a:ea typeface="+mn-ea"/>
        <a:cs typeface="+mn-cs"/>
        <a:sym typeface="Chalkduster"/>
      </a:defRPr>
    </a:lvl3pPr>
    <a:lvl4pPr indent="685800" algn="ctr" defTabSz="457200">
      <a:defRPr sz="4200">
        <a:solidFill>
          <a:srgbClr val="FFFFFF"/>
        </a:solidFill>
        <a:latin typeface="+mn-lt"/>
        <a:ea typeface="+mn-ea"/>
        <a:cs typeface="+mn-cs"/>
        <a:sym typeface="Chalkduster"/>
      </a:defRPr>
    </a:lvl4pPr>
    <a:lvl5pPr indent="914400" algn="ctr" defTabSz="457200">
      <a:defRPr sz="4200">
        <a:solidFill>
          <a:srgbClr val="FFFFFF"/>
        </a:solidFill>
        <a:latin typeface="+mn-lt"/>
        <a:ea typeface="+mn-ea"/>
        <a:cs typeface="+mn-cs"/>
        <a:sym typeface="Chalkduster"/>
      </a:defRPr>
    </a:lvl5pPr>
    <a:lvl6pPr indent="1143000" algn="ctr" defTabSz="457200">
      <a:defRPr sz="4200">
        <a:solidFill>
          <a:srgbClr val="FFFFFF"/>
        </a:solidFill>
        <a:latin typeface="+mn-lt"/>
        <a:ea typeface="+mn-ea"/>
        <a:cs typeface="+mn-cs"/>
        <a:sym typeface="Chalkduster"/>
      </a:defRPr>
    </a:lvl6pPr>
    <a:lvl7pPr indent="1371600" algn="ctr" defTabSz="457200">
      <a:defRPr sz="4200">
        <a:solidFill>
          <a:srgbClr val="FFFFFF"/>
        </a:solidFill>
        <a:latin typeface="+mn-lt"/>
        <a:ea typeface="+mn-ea"/>
        <a:cs typeface="+mn-cs"/>
        <a:sym typeface="Chalkduster"/>
      </a:defRPr>
    </a:lvl7pPr>
    <a:lvl8pPr indent="1600200" algn="ctr" defTabSz="457200">
      <a:defRPr sz="4200">
        <a:solidFill>
          <a:srgbClr val="FFFFFF"/>
        </a:solidFill>
        <a:latin typeface="+mn-lt"/>
        <a:ea typeface="+mn-ea"/>
        <a:cs typeface="+mn-cs"/>
        <a:sym typeface="Chalkduster"/>
      </a:defRPr>
    </a:lvl8pPr>
    <a:lvl9pPr indent="1828800" algn="ctr" defTabSz="457200">
      <a:defRPr sz="4200">
        <a:solidFill>
          <a:srgbClr val="FFFFFF"/>
        </a:solidFill>
        <a:latin typeface="+mn-lt"/>
        <a:ea typeface="+mn-ea"/>
        <a:cs typeface="+mn-cs"/>
        <a:sym typeface="Chalkduster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000000">
              <a:alpha val="2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879BBB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879BBB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FFFFFF">
              <a:alpha val="1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4B13F">
              <a:alpha val="90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882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78BC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>
                  <a:alpha val="75000"/>
                </a:srgbClr>
              </a:solidFill>
              <a:custDash>
                <a:ds d="200000" sp="200000"/>
              </a:custDash>
              <a:miter lim="400000"/>
            </a:ln>
          </a:left>
          <a:right>
            <a:ln w="25400" cap="flat">
              <a:solidFill>
                <a:srgbClr val="FFFFFF">
                  <a:alpha val="75000"/>
                </a:srgbClr>
              </a:solidFill>
              <a:custDash>
                <a:ds d="200000" sp="200000"/>
              </a:custDash>
              <a:miter lim="400000"/>
            </a:ln>
          </a:right>
          <a:top>
            <a:ln w="25400" cap="flat">
              <a:solidFill>
                <a:srgbClr val="FFFFFF">
                  <a:alpha val="75000"/>
                </a:srgbClr>
              </a:solidFill>
              <a:custDash>
                <a:ds d="200000" sp="200000"/>
              </a:custDash>
              <a:miter lim="400000"/>
            </a:ln>
          </a:top>
          <a:bottom>
            <a:ln w="25400" cap="flat">
              <a:solidFill>
                <a:srgbClr val="FFFFFF">
                  <a:alpha val="75000"/>
                </a:srgbClr>
              </a:solidFill>
              <a:custDash>
                <a:ds d="200000" sp="200000"/>
              </a:custDash>
              <a:miter lim="400000"/>
            </a:ln>
          </a:bottom>
          <a:insideH>
            <a:ln w="25400" cap="flat">
              <a:solidFill>
                <a:srgbClr val="FFFFFF">
                  <a:alpha val="75000"/>
                </a:srgbClr>
              </a:solidFill>
              <a:custDash>
                <a:ds d="200000" sp="200000"/>
              </a:custDash>
              <a:miter lim="400000"/>
            </a:ln>
          </a:insideH>
          <a:insideV>
            <a:ln w="25400" cap="flat">
              <a:solidFill>
                <a:srgbClr val="FFFFFF">
                  <a:alpha val="75000"/>
                </a:srgbClr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FFFFFF">
              <a:alpha val="1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FFFFFF">
                  <a:alpha val="75000"/>
                </a:srgbClr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54545">
              <a:alpha val="41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FFFFF">
                  <a:alpha val="75000"/>
                </a:srgb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282A2F"/>
        </a:fontRef>
        <a:srgbClr val="282A2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FFFFFF">
                  <a:alpha val="75000"/>
                </a:srgbClr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BD5C">
              <a:alpha val="82000"/>
            </a:srgbClr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FFFFFF">
              <a:alpha val="1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254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94B285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254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9487B7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254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7A8DB2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EDEDF">
              <a:alpha val="19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444C55">
              <a:alpha val="50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33373B">
              <a:alpha val="50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33373B">
              <a:alpha val="50000"/>
            </a:srgbClr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25400" cap="rnd">
              <a:solidFill>
                <a:srgbClr val="FFFFFF"/>
              </a:solidFill>
              <a:custDash>
                <a:ds d="100000" sp="200000"/>
              </a:custDash>
              <a:miter lim="400000"/>
            </a:ln>
          </a:left>
          <a:right>
            <a:ln w="25400" cap="rnd">
              <a:solidFill>
                <a:srgbClr val="FFFFFF"/>
              </a:solidFill>
              <a:custDash>
                <a:ds d="100000" sp="200000"/>
              </a:custDash>
              <a:miter lim="400000"/>
            </a:ln>
          </a:right>
          <a:top>
            <a:ln w="25400" cap="rnd">
              <a:solidFill>
                <a:srgbClr val="FFFFFF"/>
              </a:solidFill>
              <a:custDash>
                <a:ds d="100000" sp="200000"/>
              </a:custDash>
              <a:miter lim="400000"/>
            </a:ln>
          </a:top>
          <a:bottom>
            <a:ln w="25400" cap="rnd">
              <a:solidFill>
                <a:srgbClr val="FFFFFF"/>
              </a:solidFill>
              <a:custDash>
                <a:ds d="100000" sp="200000"/>
              </a:custDash>
              <a:miter lim="400000"/>
            </a:ln>
          </a:bottom>
          <a:insideH>
            <a:ln w="25400" cap="rnd">
              <a:solidFill>
                <a:srgbClr val="FFFFFF"/>
              </a:solidFill>
              <a:custDash>
                <a:ds d="100000" sp="200000"/>
              </a:custDash>
              <a:miter lim="400000"/>
            </a:ln>
          </a:insideH>
          <a:insideV>
            <a:ln w="25400" cap="rnd">
              <a:solidFill>
                <a:srgbClr val="FFFFFF"/>
              </a:solidFill>
              <a:custDash>
                <a:ds d="1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FFFFFF">
              <a:alpha val="1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43" name="Shape 43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re et sous-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/>
          <p:nvPr>
            <p:ph type="title"/>
          </p:nvPr>
        </p:nvSpPr>
        <p:spPr>
          <a:xfrm>
            <a:off x="1270000" y="2616200"/>
            <a:ext cx="10464800" cy="2540000"/>
          </a:xfrm>
          <a:prstGeom prst="rect">
            <a:avLst/>
          </a:prstGeom>
        </p:spPr>
        <p:txBody>
          <a:bodyPr anchor="b"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200">
                <a:solidFill>
                  <a:srgbClr val="FFFFFF"/>
                </a:solidFill>
              </a:rPr>
              <a:t>Texte du titre</a:t>
            </a:r>
          </a:p>
        </p:txBody>
      </p:sp>
      <p:sp>
        <p:nvSpPr>
          <p:cNvPr id="7" name="Shape 7"/>
          <p:cNvSpPr/>
          <p:nvPr>
            <p:ph type="body" idx="1"/>
          </p:nvPr>
        </p:nvSpPr>
        <p:spPr>
          <a:xfrm>
            <a:off x="1270000" y="5207000"/>
            <a:ext cx="10464800" cy="16637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</a:lvl1pPr>
            <a:lvl2pPr marL="0" indent="228600" algn="ctr">
              <a:spcBef>
                <a:spcPts val="0"/>
              </a:spcBef>
              <a:buSzTx/>
              <a:buNone/>
            </a:lvl2pPr>
            <a:lvl3pPr marL="0" indent="457200" algn="ctr">
              <a:spcBef>
                <a:spcPts val="0"/>
              </a:spcBef>
              <a:buSzTx/>
              <a:buNone/>
            </a:lvl3pPr>
            <a:lvl4pPr marL="0" indent="685800" algn="ctr">
              <a:spcBef>
                <a:spcPts val="0"/>
              </a:spcBef>
              <a:buSzTx/>
              <a:buNone/>
            </a:lvl4pPr>
            <a:lvl5pPr marL="0" indent="914400" algn="ctr">
              <a:spcBef>
                <a:spcPts val="0"/>
              </a:spcBef>
              <a:buSzTx/>
              <a:buNone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Texte niveau 1</a:t>
            </a:r>
            <a:endParaRPr sz="3600">
              <a:solidFill>
                <a:srgbClr val="FFFFFF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Texte niveau 2</a:t>
            </a:r>
            <a:endParaRPr sz="3600">
              <a:solidFill>
                <a:srgbClr val="FFFFFF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Texte niveau 3</a:t>
            </a:r>
            <a:endParaRPr sz="3600">
              <a:solidFill>
                <a:srgbClr val="FFFFFF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Texte niveau 4</a:t>
            </a:r>
            <a:endParaRPr sz="3600">
              <a:solidFill>
                <a:srgbClr val="FFFFFF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Texte niveau 5</a:t>
            </a:r>
          </a:p>
        </p:txBody>
      </p:sp>
      <p:sp>
        <p:nvSpPr>
          <p:cNvPr id="8" name="Shape 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Vie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Horizont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>
            <p:ph type="title"/>
          </p:nvPr>
        </p:nvSpPr>
        <p:spPr>
          <a:xfrm>
            <a:off x="1181100" y="6794500"/>
            <a:ext cx="10642600" cy="15113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200">
                <a:solidFill>
                  <a:srgbClr val="FFFFFF"/>
                </a:solidFill>
              </a:rPr>
              <a:t>Texte du titre</a:t>
            </a:r>
          </a:p>
        </p:txBody>
      </p:sp>
      <p:sp>
        <p:nvSpPr>
          <p:cNvPr id="11" name="Shape 11"/>
          <p:cNvSpPr/>
          <p:nvPr>
            <p:ph type="body" idx="1"/>
          </p:nvPr>
        </p:nvSpPr>
        <p:spPr>
          <a:xfrm>
            <a:off x="1181100" y="8382000"/>
            <a:ext cx="10642600" cy="939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</a:lvl1pPr>
            <a:lvl2pPr marL="0" indent="228600" algn="ctr">
              <a:spcBef>
                <a:spcPts val="0"/>
              </a:spcBef>
              <a:buSzTx/>
              <a:buNone/>
            </a:lvl2pPr>
            <a:lvl3pPr marL="0" indent="457200" algn="ctr">
              <a:spcBef>
                <a:spcPts val="0"/>
              </a:spcBef>
              <a:buSzTx/>
              <a:buNone/>
            </a:lvl3pPr>
            <a:lvl4pPr marL="0" indent="685800" algn="ctr">
              <a:spcBef>
                <a:spcPts val="0"/>
              </a:spcBef>
              <a:buSzTx/>
              <a:buNone/>
            </a:lvl4pPr>
            <a:lvl5pPr marL="0" indent="914400" algn="ctr">
              <a:spcBef>
                <a:spcPts val="0"/>
              </a:spcBef>
              <a:buSzTx/>
              <a:buNone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Texte niveau 1</a:t>
            </a:r>
            <a:endParaRPr sz="3600">
              <a:solidFill>
                <a:srgbClr val="FFFFFF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Texte niveau 2</a:t>
            </a:r>
            <a:endParaRPr sz="3600">
              <a:solidFill>
                <a:srgbClr val="FFFFFF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Texte niveau 3</a:t>
            </a:r>
            <a:endParaRPr sz="3600">
              <a:solidFill>
                <a:srgbClr val="FFFFFF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Texte niveau 4</a:t>
            </a:r>
            <a:endParaRPr sz="3600">
              <a:solidFill>
                <a:srgbClr val="FFFFFF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Texte niveau 5</a:t>
            </a:r>
          </a:p>
        </p:txBody>
      </p:sp>
      <p:sp>
        <p:nvSpPr>
          <p:cNvPr id="12" name="Shape 12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re - Centr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/>
          <p:nvPr>
            <p:ph type="title"/>
          </p:nvPr>
        </p:nvSpPr>
        <p:spPr>
          <a:xfrm>
            <a:off x="1270000" y="3606800"/>
            <a:ext cx="10464800" cy="25400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200">
                <a:solidFill>
                  <a:srgbClr val="FFFFFF"/>
                </a:solidFill>
              </a:rPr>
              <a:t>Texte du titre</a:t>
            </a:r>
          </a:p>
        </p:txBody>
      </p:sp>
      <p:sp>
        <p:nvSpPr>
          <p:cNvPr id="15" name="Shape 1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/>
          <p:nvPr>
            <p:ph type="title"/>
          </p:nvPr>
        </p:nvSpPr>
        <p:spPr>
          <a:xfrm>
            <a:off x="609600" y="1155700"/>
            <a:ext cx="5994400" cy="3568700"/>
          </a:xfrm>
          <a:prstGeom prst="rect">
            <a:avLst/>
          </a:prstGeom>
        </p:spPr>
        <p:txBody>
          <a:bodyPr anchor="b"/>
          <a:lstStyle>
            <a:lvl1pPr>
              <a:defRPr sz="58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800">
                <a:solidFill>
                  <a:srgbClr val="FFFFFF"/>
                </a:solidFill>
              </a:rPr>
              <a:t>Texte du titre</a:t>
            </a:r>
          </a:p>
        </p:txBody>
      </p:sp>
      <p:sp>
        <p:nvSpPr>
          <p:cNvPr id="18" name="Shape 18"/>
          <p:cNvSpPr/>
          <p:nvPr>
            <p:ph type="body" idx="1"/>
          </p:nvPr>
        </p:nvSpPr>
        <p:spPr>
          <a:xfrm>
            <a:off x="609600" y="4762500"/>
            <a:ext cx="5994400" cy="35687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</a:lvl1pPr>
            <a:lvl2pPr marL="0" indent="228600" algn="ctr">
              <a:spcBef>
                <a:spcPts val="0"/>
              </a:spcBef>
              <a:buSzTx/>
              <a:buNone/>
            </a:lvl2pPr>
            <a:lvl3pPr marL="0" indent="457200" algn="ctr">
              <a:spcBef>
                <a:spcPts val="0"/>
              </a:spcBef>
              <a:buSzTx/>
              <a:buNone/>
            </a:lvl3pPr>
            <a:lvl4pPr marL="0" indent="685800" algn="ctr">
              <a:spcBef>
                <a:spcPts val="0"/>
              </a:spcBef>
              <a:buSzTx/>
              <a:buNone/>
            </a:lvl4pPr>
            <a:lvl5pPr marL="0" indent="914400" algn="ctr">
              <a:spcBef>
                <a:spcPts val="0"/>
              </a:spcBef>
              <a:buSzTx/>
              <a:buNone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Texte niveau 1</a:t>
            </a:r>
            <a:endParaRPr sz="3600">
              <a:solidFill>
                <a:srgbClr val="FFFFFF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Texte niveau 2</a:t>
            </a:r>
            <a:endParaRPr sz="3600">
              <a:solidFill>
                <a:srgbClr val="FFFFFF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Texte niveau 3</a:t>
            </a:r>
            <a:endParaRPr sz="3600">
              <a:solidFill>
                <a:srgbClr val="FFFFFF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Texte niveau 4</a:t>
            </a:r>
            <a:endParaRPr sz="3600">
              <a:solidFill>
                <a:srgbClr val="FFFFFF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Texte niveau 5</a:t>
            </a:r>
          </a:p>
        </p:txBody>
      </p:sp>
      <p:sp>
        <p:nvSpPr>
          <p:cNvPr id="19" name="Shape 1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re - Ha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200">
                <a:solidFill>
                  <a:srgbClr val="FFFFFF"/>
                </a:solidFill>
              </a:rPr>
              <a:t>Texte du titre</a:t>
            </a:r>
          </a:p>
        </p:txBody>
      </p:sp>
      <p:sp>
        <p:nvSpPr>
          <p:cNvPr id="22" name="Shape 22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re et pu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200">
                <a:solidFill>
                  <a:srgbClr val="FFFFFF"/>
                </a:solidFill>
              </a:rPr>
              <a:t>Texte du titre</a:t>
            </a:r>
          </a:p>
        </p:txBody>
      </p:sp>
      <p:sp>
        <p:nvSpPr>
          <p:cNvPr id="25" name="Shape 25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Texte niveau 1</a:t>
            </a:r>
            <a:endParaRPr sz="3600">
              <a:solidFill>
                <a:srgbClr val="FFFFFF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Texte niveau 2</a:t>
            </a:r>
            <a:endParaRPr sz="3600">
              <a:solidFill>
                <a:srgbClr val="FFFFFF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Texte niveau 3</a:t>
            </a:r>
            <a:endParaRPr sz="3600">
              <a:solidFill>
                <a:srgbClr val="FFFFFF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Texte niveau 4</a:t>
            </a:r>
            <a:endParaRPr sz="3600">
              <a:solidFill>
                <a:srgbClr val="FFFFFF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Texte niveau 5</a:t>
            </a:r>
          </a:p>
        </p:txBody>
      </p:sp>
      <p:sp>
        <p:nvSpPr>
          <p:cNvPr id="26" name="Shape 2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re, puces et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200">
                <a:solidFill>
                  <a:srgbClr val="FFFFFF"/>
                </a:solidFill>
              </a:rPr>
              <a:t>Texte du titre</a:t>
            </a:r>
          </a:p>
        </p:txBody>
      </p:sp>
      <p:sp>
        <p:nvSpPr>
          <p:cNvPr id="29" name="Shape 29"/>
          <p:cNvSpPr/>
          <p:nvPr>
            <p:ph type="body" idx="1"/>
          </p:nvPr>
        </p:nvSpPr>
        <p:spPr>
          <a:xfrm>
            <a:off x="1270000" y="2946400"/>
            <a:ext cx="5270500" cy="6096000"/>
          </a:xfrm>
          <a:prstGeom prst="rect">
            <a:avLst/>
          </a:prstGeom>
        </p:spPr>
        <p:txBody>
          <a:bodyPr/>
          <a:lstStyle>
            <a:lvl1pPr marL="482600" indent="-482600">
              <a:spcBef>
                <a:spcPts val="3200"/>
              </a:spcBef>
              <a:buFont typeface="Gill Sans"/>
              <a:buBlip>
                <a:blip r:embed="rId2"/>
              </a:buBlip>
              <a:defRPr sz="3200"/>
            </a:lvl1pPr>
            <a:lvl2pPr marL="965200" indent="-482600">
              <a:spcBef>
                <a:spcPts val="3200"/>
              </a:spcBef>
              <a:buFont typeface="Gill Sans"/>
              <a:buBlip>
                <a:blip r:embed="rId2"/>
              </a:buBlip>
              <a:defRPr sz="3200"/>
            </a:lvl2pPr>
            <a:lvl3pPr marL="1447800" indent="-482600">
              <a:spcBef>
                <a:spcPts val="3200"/>
              </a:spcBef>
              <a:buFont typeface="Gill Sans"/>
              <a:buBlip>
                <a:blip r:embed="rId2"/>
              </a:buBlip>
              <a:defRPr sz="3200"/>
            </a:lvl3pPr>
            <a:lvl4pPr marL="1930400" indent="-482600">
              <a:spcBef>
                <a:spcPts val="3200"/>
              </a:spcBef>
              <a:buFont typeface="Gill Sans"/>
              <a:buBlip>
                <a:blip r:embed="rId2"/>
              </a:buBlip>
              <a:defRPr sz="3200"/>
            </a:lvl4pPr>
            <a:lvl5pPr marL="2413000" indent="-482600">
              <a:spcBef>
                <a:spcPts val="3200"/>
              </a:spcBef>
              <a:buFont typeface="Gill Sans"/>
              <a:buBlip>
                <a:blip r:embed="rId2"/>
              </a:buBlip>
              <a:defRPr sz="32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Texte niveau 1</a:t>
            </a:r>
            <a:endParaRPr sz="3200">
              <a:solidFill>
                <a:srgbClr val="FFFFFF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Texte niveau 2</a:t>
            </a:r>
            <a:endParaRPr sz="3200">
              <a:solidFill>
                <a:srgbClr val="FFFFFF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Texte niveau 3</a:t>
            </a:r>
            <a:endParaRPr sz="3200">
              <a:solidFill>
                <a:srgbClr val="FFFFFF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Texte niveau 4</a:t>
            </a:r>
            <a:endParaRPr sz="3200">
              <a:solidFill>
                <a:srgbClr val="FFFFFF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Texte niveau 5</a:t>
            </a:r>
          </a:p>
        </p:txBody>
      </p:sp>
      <p:sp>
        <p:nvSpPr>
          <p:cNvPr id="30" name="Shape 30"/>
          <p:cNvSpPr/>
          <p:nvPr>
            <p:ph type="sldNum" sz="quarter" idx="2"/>
          </p:nvPr>
        </p:nvSpPr>
        <p:spPr>
          <a:xfrm>
            <a:off x="6256723" y="9194800"/>
            <a:ext cx="409839" cy="454169"/>
          </a:xfrm>
          <a:prstGeom prst="rect">
            <a:avLst/>
          </a:prstGeom>
        </p:spPr>
        <p:txBody>
          <a:bodyPr/>
          <a:lstStyle>
            <a:lvl1pPr algn="r"/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u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/>
          <p:nvPr>
            <p:ph type="body" idx="1"/>
          </p:nvPr>
        </p:nvSpPr>
        <p:spPr>
          <a:xfrm>
            <a:off x="1270000" y="1066800"/>
            <a:ext cx="10464800" cy="7620000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Texte niveau 1</a:t>
            </a:r>
            <a:endParaRPr sz="3600">
              <a:solidFill>
                <a:srgbClr val="FFFFFF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Texte niveau 2</a:t>
            </a:r>
            <a:endParaRPr sz="3600">
              <a:solidFill>
                <a:srgbClr val="FFFFFF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Texte niveau 3</a:t>
            </a:r>
            <a:endParaRPr sz="3600">
              <a:solidFill>
                <a:srgbClr val="FFFFFF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Texte niveau 4</a:t>
            </a:r>
            <a:endParaRPr sz="3600">
              <a:solidFill>
                <a:srgbClr val="FFFFFF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Texte niveau 5</a:t>
            </a:r>
          </a:p>
        </p:txBody>
      </p:sp>
      <p:sp>
        <p:nvSpPr>
          <p:cNvPr id="33" name="Shape 3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title"/>
          </p:nvPr>
        </p:nvSpPr>
        <p:spPr>
          <a:xfrm>
            <a:off x="1270000" y="203200"/>
            <a:ext cx="10464800" cy="2540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200">
                <a:solidFill>
                  <a:srgbClr val="FFFFFF"/>
                </a:solidFill>
              </a:rPr>
              <a:t>Texte du titre</a:t>
            </a:r>
          </a:p>
        </p:txBody>
      </p:sp>
      <p:sp>
        <p:nvSpPr>
          <p:cNvPr id="3" name="Shape 3"/>
          <p:cNvSpPr/>
          <p:nvPr>
            <p:ph type="body" idx="1"/>
          </p:nvPr>
        </p:nvSpPr>
        <p:spPr>
          <a:xfrm>
            <a:off x="1270000" y="2768600"/>
            <a:ext cx="10464800" cy="5740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>
            <a:lvl1pPr>
              <a:buBlip>
                <a:blip r:embed="rId3"/>
              </a:buBlip>
            </a:lvl1pPr>
            <a:lvl2pPr>
              <a:buBlip>
                <a:blip r:embed="rId3"/>
              </a:buBlip>
            </a:lvl2pPr>
            <a:lvl3pPr>
              <a:buBlip>
                <a:blip r:embed="rId3"/>
              </a:buBlip>
            </a:lvl3pPr>
            <a:lvl4pPr>
              <a:buBlip>
                <a:blip r:embed="rId3"/>
              </a:buBlip>
            </a:lvl4pPr>
            <a:lvl5pPr>
              <a:buBlip>
                <a:blip r:embed="rId3"/>
              </a:buBlip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Texte niveau 1</a:t>
            </a:r>
            <a:endParaRPr sz="3600">
              <a:solidFill>
                <a:srgbClr val="FFFFFF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Texte niveau 2</a:t>
            </a:r>
            <a:endParaRPr sz="3600">
              <a:solidFill>
                <a:srgbClr val="FFFFFF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Texte niveau 3</a:t>
            </a:r>
            <a:endParaRPr sz="3600">
              <a:solidFill>
                <a:srgbClr val="FFFFFF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Texte niveau 4</a:t>
            </a:r>
            <a:endParaRPr sz="3600">
              <a:solidFill>
                <a:srgbClr val="FFFFFF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Texte niveau 5</a:t>
            </a:r>
          </a:p>
        </p:txBody>
      </p:sp>
      <p:sp>
        <p:nvSpPr>
          <p:cNvPr id="4" name="Shape 4"/>
          <p:cNvSpPr/>
          <p:nvPr>
            <p:ph type="sldNum" sz="quarter" idx="2"/>
          </p:nvPr>
        </p:nvSpPr>
        <p:spPr>
          <a:xfrm>
            <a:off x="6297011" y="9194800"/>
            <a:ext cx="409839" cy="454169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>
            <a:lvl1pPr>
              <a:defRPr sz="1800"/>
            </a:lvl1pPr>
          </a:lstStyle>
          <a:p>
            <a:pPr lvl="0"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  <p:transition spd="med" advClick="1"/>
  <p:txStyles>
    <p:titleStyle>
      <a:lvl1pPr algn="ctr" defTabSz="457200">
        <a:defRPr sz="7200">
          <a:solidFill>
            <a:srgbClr val="FFFFFF"/>
          </a:solidFill>
          <a:latin typeface="+mn-lt"/>
          <a:ea typeface="+mn-ea"/>
          <a:cs typeface="+mn-cs"/>
          <a:sym typeface="Chalkduster"/>
        </a:defRPr>
      </a:lvl1pPr>
      <a:lvl2pPr indent="228600" algn="ctr" defTabSz="457200">
        <a:defRPr sz="7200">
          <a:solidFill>
            <a:srgbClr val="FFFFFF"/>
          </a:solidFill>
          <a:latin typeface="+mn-lt"/>
          <a:ea typeface="+mn-ea"/>
          <a:cs typeface="+mn-cs"/>
          <a:sym typeface="Chalkduster"/>
        </a:defRPr>
      </a:lvl2pPr>
      <a:lvl3pPr indent="457200" algn="ctr" defTabSz="457200">
        <a:defRPr sz="7200">
          <a:solidFill>
            <a:srgbClr val="FFFFFF"/>
          </a:solidFill>
          <a:latin typeface="+mn-lt"/>
          <a:ea typeface="+mn-ea"/>
          <a:cs typeface="+mn-cs"/>
          <a:sym typeface="Chalkduster"/>
        </a:defRPr>
      </a:lvl3pPr>
      <a:lvl4pPr indent="685800" algn="ctr" defTabSz="457200">
        <a:defRPr sz="7200">
          <a:solidFill>
            <a:srgbClr val="FFFFFF"/>
          </a:solidFill>
          <a:latin typeface="+mn-lt"/>
          <a:ea typeface="+mn-ea"/>
          <a:cs typeface="+mn-cs"/>
          <a:sym typeface="Chalkduster"/>
        </a:defRPr>
      </a:lvl4pPr>
      <a:lvl5pPr indent="914400" algn="ctr" defTabSz="457200">
        <a:defRPr sz="7200">
          <a:solidFill>
            <a:srgbClr val="FFFFFF"/>
          </a:solidFill>
          <a:latin typeface="+mn-lt"/>
          <a:ea typeface="+mn-ea"/>
          <a:cs typeface="+mn-cs"/>
          <a:sym typeface="Chalkduster"/>
        </a:defRPr>
      </a:lvl5pPr>
      <a:lvl6pPr indent="1143000" algn="ctr" defTabSz="457200">
        <a:defRPr sz="7200">
          <a:solidFill>
            <a:srgbClr val="FFFFFF"/>
          </a:solidFill>
          <a:latin typeface="+mn-lt"/>
          <a:ea typeface="+mn-ea"/>
          <a:cs typeface="+mn-cs"/>
          <a:sym typeface="Chalkduster"/>
        </a:defRPr>
      </a:lvl6pPr>
      <a:lvl7pPr indent="1371600" algn="ctr" defTabSz="457200">
        <a:defRPr sz="7200">
          <a:solidFill>
            <a:srgbClr val="FFFFFF"/>
          </a:solidFill>
          <a:latin typeface="+mn-lt"/>
          <a:ea typeface="+mn-ea"/>
          <a:cs typeface="+mn-cs"/>
          <a:sym typeface="Chalkduster"/>
        </a:defRPr>
      </a:lvl7pPr>
      <a:lvl8pPr indent="1600200" algn="ctr" defTabSz="457200">
        <a:defRPr sz="7200">
          <a:solidFill>
            <a:srgbClr val="FFFFFF"/>
          </a:solidFill>
          <a:latin typeface="+mn-lt"/>
          <a:ea typeface="+mn-ea"/>
          <a:cs typeface="+mn-cs"/>
          <a:sym typeface="Chalkduster"/>
        </a:defRPr>
      </a:lvl8pPr>
      <a:lvl9pPr indent="1828800" algn="ctr" defTabSz="457200">
        <a:defRPr sz="7200">
          <a:solidFill>
            <a:srgbClr val="FFFFFF"/>
          </a:solidFill>
          <a:latin typeface="+mn-lt"/>
          <a:ea typeface="+mn-ea"/>
          <a:cs typeface="+mn-cs"/>
          <a:sym typeface="Chalkduster"/>
        </a:defRPr>
      </a:lvl9pPr>
    </p:titleStyle>
    <p:bodyStyle>
      <a:lvl1pPr marL="571500" indent="-571500" defTabSz="457200">
        <a:spcBef>
          <a:spcPts val="3600"/>
        </a:spcBef>
        <a:buSzPct val="43000"/>
        <a:buBlip>
          <a:blip r:embed="rId3"/>
        </a:buBlip>
        <a:defRPr sz="3600">
          <a:solidFill>
            <a:srgbClr val="FFFFFF"/>
          </a:solidFill>
          <a:latin typeface="+mn-lt"/>
          <a:ea typeface="+mn-ea"/>
          <a:cs typeface="+mn-cs"/>
          <a:sym typeface="Chalkduster"/>
        </a:defRPr>
      </a:lvl1pPr>
      <a:lvl2pPr marL="1143000" indent="-571500" defTabSz="457200">
        <a:spcBef>
          <a:spcPts val="3600"/>
        </a:spcBef>
        <a:buSzPct val="43000"/>
        <a:buBlip>
          <a:blip r:embed="rId3"/>
        </a:buBlip>
        <a:defRPr sz="3600">
          <a:solidFill>
            <a:srgbClr val="FFFFFF"/>
          </a:solidFill>
          <a:latin typeface="+mn-lt"/>
          <a:ea typeface="+mn-ea"/>
          <a:cs typeface="+mn-cs"/>
          <a:sym typeface="Chalkduster"/>
        </a:defRPr>
      </a:lvl2pPr>
      <a:lvl3pPr marL="1714500" indent="-571500" defTabSz="457200">
        <a:spcBef>
          <a:spcPts val="3600"/>
        </a:spcBef>
        <a:buSzPct val="43000"/>
        <a:buBlip>
          <a:blip r:embed="rId3"/>
        </a:buBlip>
        <a:defRPr sz="3600">
          <a:solidFill>
            <a:srgbClr val="FFFFFF"/>
          </a:solidFill>
          <a:latin typeface="+mn-lt"/>
          <a:ea typeface="+mn-ea"/>
          <a:cs typeface="+mn-cs"/>
          <a:sym typeface="Chalkduster"/>
        </a:defRPr>
      </a:lvl3pPr>
      <a:lvl4pPr marL="2286000" indent="-571500" defTabSz="457200">
        <a:spcBef>
          <a:spcPts val="3600"/>
        </a:spcBef>
        <a:buSzPct val="43000"/>
        <a:buBlip>
          <a:blip r:embed="rId3"/>
        </a:buBlip>
        <a:defRPr sz="3600">
          <a:solidFill>
            <a:srgbClr val="FFFFFF"/>
          </a:solidFill>
          <a:latin typeface="+mn-lt"/>
          <a:ea typeface="+mn-ea"/>
          <a:cs typeface="+mn-cs"/>
          <a:sym typeface="Chalkduster"/>
        </a:defRPr>
      </a:lvl4pPr>
      <a:lvl5pPr marL="2857500" indent="-571500" defTabSz="457200">
        <a:spcBef>
          <a:spcPts val="3600"/>
        </a:spcBef>
        <a:buSzPct val="43000"/>
        <a:buBlip>
          <a:blip r:embed="rId3"/>
        </a:buBlip>
        <a:defRPr sz="3600">
          <a:solidFill>
            <a:srgbClr val="FFFFFF"/>
          </a:solidFill>
          <a:latin typeface="+mn-lt"/>
          <a:ea typeface="+mn-ea"/>
          <a:cs typeface="+mn-cs"/>
          <a:sym typeface="Chalkduster"/>
        </a:defRPr>
      </a:lvl5pPr>
      <a:lvl6pPr marL="3429000" indent="-571500" defTabSz="457200">
        <a:spcBef>
          <a:spcPts val="3600"/>
        </a:spcBef>
        <a:buSzPct val="43000"/>
        <a:buBlip>
          <a:blip r:embed="rId3"/>
        </a:buBlip>
        <a:defRPr sz="3600">
          <a:solidFill>
            <a:srgbClr val="FFFFFF"/>
          </a:solidFill>
          <a:latin typeface="+mn-lt"/>
          <a:ea typeface="+mn-ea"/>
          <a:cs typeface="+mn-cs"/>
          <a:sym typeface="Chalkduster"/>
        </a:defRPr>
      </a:lvl6pPr>
      <a:lvl7pPr marL="4000500" indent="-571500" defTabSz="457200">
        <a:spcBef>
          <a:spcPts val="3600"/>
        </a:spcBef>
        <a:buSzPct val="43000"/>
        <a:buBlip>
          <a:blip r:embed="rId3"/>
        </a:buBlip>
        <a:defRPr sz="3600">
          <a:solidFill>
            <a:srgbClr val="FFFFFF"/>
          </a:solidFill>
          <a:latin typeface="+mn-lt"/>
          <a:ea typeface="+mn-ea"/>
          <a:cs typeface="+mn-cs"/>
          <a:sym typeface="Chalkduster"/>
        </a:defRPr>
      </a:lvl7pPr>
      <a:lvl8pPr marL="4572000" indent="-571500" defTabSz="457200">
        <a:spcBef>
          <a:spcPts val="3600"/>
        </a:spcBef>
        <a:buSzPct val="43000"/>
        <a:buBlip>
          <a:blip r:embed="rId3"/>
        </a:buBlip>
        <a:defRPr sz="3600">
          <a:solidFill>
            <a:srgbClr val="FFFFFF"/>
          </a:solidFill>
          <a:latin typeface="+mn-lt"/>
          <a:ea typeface="+mn-ea"/>
          <a:cs typeface="+mn-cs"/>
          <a:sym typeface="Chalkduster"/>
        </a:defRPr>
      </a:lvl8pPr>
      <a:lvl9pPr marL="5143500" indent="-571500" defTabSz="457200">
        <a:spcBef>
          <a:spcPts val="3600"/>
        </a:spcBef>
        <a:buSzPct val="43000"/>
        <a:buBlip>
          <a:blip r:embed="rId3"/>
        </a:buBlip>
        <a:defRPr sz="3600">
          <a:solidFill>
            <a:srgbClr val="FFFFFF"/>
          </a:solidFill>
          <a:latin typeface="+mn-lt"/>
          <a:ea typeface="+mn-ea"/>
          <a:cs typeface="+mn-cs"/>
          <a:sym typeface="Chalkduster"/>
        </a:defRPr>
      </a:lvl9pPr>
    </p:bodyStyle>
    <p:otherStyle>
      <a:lvl1pPr algn="ctr" defTabSz="457200">
        <a:defRPr>
          <a:solidFill>
            <a:schemeClr val="tx1"/>
          </a:solidFill>
          <a:latin typeface="+mn-lt"/>
          <a:ea typeface="+mn-ea"/>
          <a:cs typeface="+mn-cs"/>
          <a:sym typeface="Chalkduster"/>
        </a:defRPr>
      </a:lvl1pPr>
      <a:lvl2pPr indent="228600" algn="ctr" defTabSz="457200">
        <a:defRPr>
          <a:solidFill>
            <a:schemeClr val="tx1"/>
          </a:solidFill>
          <a:latin typeface="+mn-lt"/>
          <a:ea typeface="+mn-ea"/>
          <a:cs typeface="+mn-cs"/>
          <a:sym typeface="Chalkduster"/>
        </a:defRPr>
      </a:lvl2pPr>
      <a:lvl3pPr indent="457200" algn="ctr" defTabSz="457200">
        <a:defRPr>
          <a:solidFill>
            <a:schemeClr val="tx1"/>
          </a:solidFill>
          <a:latin typeface="+mn-lt"/>
          <a:ea typeface="+mn-ea"/>
          <a:cs typeface="+mn-cs"/>
          <a:sym typeface="Chalkduster"/>
        </a:defRPr>
      </a:lvl3pPr>
      <a:lvl4pPr indent="685800" algn="ctr" defTabSz="457200">
        <a:defRPr>
          <a:solidFill>
            <a:schemeClr val="tx1"/>
          </a:solidFill>
          <a:latin typeface="+mn-lt"/>
          <a:ea typeface="+mn-ea"/>
          <a:cs typeface="+mn-cs"/>
          <a:sym typeface="Chalkduster"/>
        </a:defRPr>
      </a:lvl4pPr>
      <a:lvl5pPr indent="914400" algn="ctr" defTabSz="457200">
        <a:defRPr>
          <a:solidFill>
            <a:schemeClr val="tx1"/>
          </a:solidFill>
          <a:latin typeface="+mn-lt"/>
          <a:ea typeface="+mn-ea"/>
          <a:cs typeface="+mn-cs"/>
          <a:sym typeface="Chalkduster"/>
        </a:defRPr>
      </a:lvl5pPr>
      <a:lvl6pPr indent="1143000" algn="ctr" defTabSz="457200">
        <a:defRPr>
          <a:solidFill>
            <a:schemeClr val="tx1"/>
          </a:solidFill>
          <a:latin typeface="+mn-lt"/>
          <a:ea typeface="+mn-ea"/>
          <a:cs typeface="+mn-cs"/>
          <a:sym typeface="Chalkduster"/>
        </a:defRPr>
      </a:lvl6pPr>
      <a:lvl7pPr indent="1371600" algn="ctr" defTabSz="457200">
        <a:defRPr>
          <a:solidFill>
            <a:schemeClr val="tx1"/>
          </a:solidFill>
          <a:latin typeface="+mn-lt"/>
          <a:ea typeface="+mn-ea"/>
          <a:cs typeface="+mn-cs"/>
          <a:sym typeface="Chalkduster"/>
        </a:defRPr>
      </a:lvl7pPr>
      <a:lvl8pPr indent="1600200" algn="ctr" defTabSz="457200">
        <a:defRPr>
          <a:solidFill>
            <a:schemeClr val="tx1"/>
          </a:solidFill>
          <a:latin typeface="+mn-lt"/>
          <a:ea typeface="+mn-ea"/>
          <a:cs typeface="+mn-cs"/>
          <a:sym typeface="Chalkduster"/>
        </a:defRPr>
      </a:lvl8pPr>
      <a:lvl9pPr indent="1828800" algn="ctr" defTabSz="457200">
        <a:defRPr>
          <a:solidFill>
            <a:schemeClr val="tx1"/>
          </a:solidFill>
          <a:latin typeface="+mn-lt"/>
          <a:ea typeface="+mn-ea"/>
          <a:cs typeface="+mn-cs"/>
          <a:sym typeface="Chalkduster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/>
          <p:nvPr>
            <p:ph type="title"/>
          </p:nvPr>
        </p:nvSpPr>
        <p:spPr>
          <a:xfrm>
            <a:off x="1270000" y="3606800"/>
            <a:ext cx="10464800" cy="25400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200">
                <a:solidFill>
                  <a:srgbClr val="FFFFFF"/>
                </a:solidFill>
              </a:rPr>
              <a:t>Présentation projet RFID</a:t>
            </a:r>
          </a:p>
        </p:txBody>
      </p:sp>
      <p:sp>
        <p:nvSpPr>
          <p:cNvPr id="46" name="Shape 46"/>
          <p:cNvSpPr/>
          <p:nvPr>
            <p:ph type="body" idx="1"/>
          </p:nvPr>
        </p:nvSpPr>
        <p:spPr>
          <a:xfrm>
            <a:off x="8280913" y="8620472"/>
            <a:ext cx="4709823" cy="1119137"/>
          </a:xfrm>
          <a:prstGeom prst="rect">
            <a:avLst/>
          </a:prstGeom>
        </p:spPr>
        <p:txBody>
          <a:bodyPr/>
          <a:lstStyle>
            <a:lvl1pPr defTabSz="338327">
              <a:defRPr sz="1776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776">
                <a:solidFill>
                  <a:srgbClr val="FFFFFF"/>
                </a:solidFill>
              </a:rPr>
              <a:t>CHALOPIN Quentin, REPILLEZ Kevin, GIRARD Maxime, AUDRERIE Claire, RAILLERE Simon</a:t>
            </a:r>
          </a:p>
        </p:txBody>
      </p:sp>
      <p:sp>
        <p:nvSpPr>
          <p:cNvPr id="47" name="Shape 47"/>
          <p:cNvSpPr/>
          <p:nvPr>
            <p:ph type="sldNum" sz="quarter" idx="2"/>
          </p:nvPr>
        </p:nvSpPr>
        <p:spPr>
          <a:xfrm>
            <a:off x="6375695" y="9194800"/>
            <a:ext cx="252471" cy="45416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>
                <a:solidFill>
                  <a:srgbClr val="000000"/>
                </a:solidFill>
              </a:defRPr>
            </a:pPr>
            <a:fld id="{86CB4B4D-7CA3-9044-876B-883B54F8677D}" type="slidenum">
              <a:rPr>
                <a:solidFill>
                  <a:srgbClr val="FFFFFF"/>
                </a:solidFill>
              </a:rPr>
            </a:fld>
          </a:p>
        </p:txBody>
      </p:sp>
      <p:pic>
        <p:nvPicPr>
          <p:cNvPr id="48" name="POLYTECH_RVB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600953" y="130988"/>
            <a:ext cx="3303958" cy="2103155"/>
          </a:xfrm>
          <a:prstGeom prst="rect">
            <a:avLst/>
          </a:prstGeom>
          <a:ln w="88900">
            <a:miter lim="400000"/>
          </a:ln>
        </p:spPr>
      </p:pic>
      <p:sp>
        <p:nvSpPr>
          <p:cNvPr id="49" name="Shape 49"/>
          <p:cNvSpPr/>
          <p:nvPr/>
        </p:nvSpPr>
        <p:spPr>
          <a:xfrm>
            <a:off x="193327" y="8620472"/>
            <a:ext cx="3475609" cy="1119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FFFFFF"/>
                </a:solidFill>
              </a:rPr>
              <a:t>ESSWEIN Carl</a:t>
            </a:r>
            <a:endParaRPr sz="2400">
              <a:solidFill>
                <a:srgbClr val="FFFFFF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FFFFFF"/>
                </a:solidFill>
              </a:rPr>
              <a:t>MAKRIS Pascal</a:t>
            </a:r>
          </a:p>
        </p:txBody>
      </p:sp>
    </p:spTree>
  </p:cSld>
  <p:clrMapOvr>
    <a:masterClrMapping/>
  </p:clrMapOvr>
  <p:transition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45741" y="1882788"/>
            <a:ext cx="7964118" cy="6115024"/>
          </a:xfrm>
          <a:prstGeom prst="rect">
            <a:avLst/>
          </a:prstGeom>
        </p:spPr>
      </p:pic>
      <p:pic>
        <p:nvPicPr>
          <p:cNvPr id="105" name="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57289" y="1781880"/>
            <a:ext cx="11541022" cy="7201063"/>
          </a:xfrm>
          <a:prstGeom prst="rect">
            <a:avLst/>
          </a:prstGeom>
        </p:spPr>
      </p:pic>
      <p:pic>
        <p:nvPicPr>
          <p:cNvPr id="106" name="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59140" y="1781880"/>
            <a:ext cx="11537320" cy="7201063"/>
          </a:xfrm>
          <a:prstGeom prst="rect">
            <a:avLst/>
          </a:prstGeom>
        </p:spPr>
      </p:pic>
      <p:pic>
        <p:nvPicPr>
          <p:cNvPr id="107" name="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59221" y="1800614"/>
            <a:ext cx="11537320" cy="7163680"/>
          </a:xfrm>
          <a:prstGeom prst="rect">
            <a:avLst/>
          </a:prstGeom>
        </p:spPr>
      </p:pic>
      <p:pic>
        <p:nvPicPr>
          <p:cNvPr id="108" name="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759140" y="1740786"/>
            <a:ext cx="11537320" cy="7283250"/>
          </a:xfrm>
          <a:prstGeom prst="rect">
            <a:avLst/>
          </a:prstGeom>
        </p:spPr>
      </p:pic>
      <p:sp>
        <p:nvSpPr>
          <p:cNvPr id="109" name="Shape 109"/>
          <p:cNvSpPr/>
          <p:nvPr>
            <p:ph type="title"/>
          </p:nvPr>
        </p:nvSpPr>
        <p:spPr>
          <a:xfrm>
            <a:off x="1016000" y="-457200"/>
            <a:ext cx="10464800" cy="25400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200">
                <a:solidFill>
                  <a:srgbClr val="FFFFFF"/>
                </a:solidFill>
              </a:rPr>
              <a:t>Les IHMs</a:t>
            </a:r>
          </a:p>
        </p:txBody>
      </p:sp>
      <p:sp>
        <p:nvSpPr>
          <p:cNvPr id="110" name="Shape 110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>
                <a:solidFill>
                  <a:srgbClr val="000000"/>
                </a:solidFill>
              </a:defRPr>
            </a:pPr>
            <a:fld id="{86CB4B4D-7CA3-9044-876B-883B54F8677D}" type="slidenum">
              <a:rPr>
                <a:solidFill>
                  <a:srgbClr val="FFFFFF"/>
                </a:solidFill>
              </a:rPr>
            </a:fld>
          </a:p>
        </p:txBody>
      </p:sp>
    </p:spTree>
  </p:cSld>
  <p:clrMapOvr>
    <a:masterClrMapping/>
  </p:clrMapOvr>
  <p:transition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afterEffect" presetClass="entr" presetSubtype="0" presetID="1" grpId="1" fill="hold">
                                  <p:stCondLst>
                                    <p:cond delay="9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900"/>
                            </p:stCondLst>
                            <p:childTnLst>
                              <p:par>
                                <p:cTn id="8" nodeType="afterEffect" presetClass="entr" presetSubtype="0" presetID="1" grpId="2" fill="hold">
                                  <p:stCondLst>
                                    <p:cond delay="10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900"/>
                            </p:stCondLst>
                            <p:childTnLst>
                              <p:par>
                                <p:cTn id="11" nodeType="afterEffect" presetClass="entr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900"/>
                            </p:stCondLst>
                            <p:childTnLst>
                              <p:par>
                                <p:cTn id="14" nodeType="afterEffect" presetClass="entr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08" grpId="4"/>
      <p:bldP build="whole" bldLvl="1" animBg="1" rev="0" advAuto="0" spid="106" grpId="2"/>
      <p:bldP build="whole" bldLvl="1" animBg="1" rev="0" advAuto="0" spid="107" grpId="3"/>
      <p:bldP build="whole" bldLvl="1" animBg="1" rev="0" advAuto="0" spid="105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113" name="Shape 113"/>
          <p:cNvSpPr/>
          <p:nvPr>
            <p:ph type="sldNum" sz="quarter" idx="2"/>
          </p:nvPr>
        </p:nvSpPr>
        <p:spPr>
          <a:xfrm>
            <a:off x="6306609" y="9194800"/>
            <a:ext cx="390642" cy="45416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>
                <a:solidFill>
                  <a:srgbClr val="000000"/>
                </a:solidFill>
              </a:defRPr>
            </a:pPr>
            <a:fld id="{86CB4B4D-7CA3-9044-876B-883B54F8677D}" type="slidenum">
              <a:rPr>
                <a:solidFill>
                  <a:srgbClr val="FFFFFF"/>
                </a:solidFill>
              </a:rPr>
            </a:fld>
          </a:p>
        </p:txBody>
      </p:sp>
    </p:spTree>
  </p:cSld>
  <p:clrMapOvr>
    <a:masterClrMapping/>
  </p:clrMapOvr>
  <p:transition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/>
          <p:nvPr>
            <p:ph type="title"/>
          </p:nvPr>
        </p:nvSpPr>
        <p:spPr>
          <a:xfrm>
            <a:off x="1270000" y="3606800"/>
            <a:ext cx="10464800" cy="25400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200">
                <a:solidFill>
                  <a:srgbClr val="FFFFFF"/>
                </a:solidFill>
              </a:rPr>
              <a:t>Réalisation et test</a:t>
            </a:r>
          </a:p>
        </p:txBody>
      </p:sp>
      <p:sp>
        <p:nvSpPr>
          <p:cNvPr id="116" name="Shape 116"/>
          <p:cNvSpPr/>
          <p:nvPr>
            <p:ph type="sldNum" sz="quarter" idx="2"/>
          </p:nvPr>
        </p:nvSpPr>
        <p:spPr>
          <a:xfrm>
            <a:off x="6313808" y="9194800"/>
            <a:ext cx="376244" cy="45416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>
                <a:solidFill>
                  <a:srgbClr val="000000"/>
                </a:solidFill>
              </a:defRPr>
            </a:pPr>
            <a:fld id="{86CB4B4D-7CA3-9044-876B-883B54F8677D}" type="slidenum">
              <a:rPr>
                <a:solidFill>
                  <a:srgbClr val="FFFFFF"/>
                </a:solidFill>
              </a:rPr>
            </a:fld>
          </a:p>
        </p:txBody>
      </p:sp>
    </p:spTree>
  </p:cSld>
  <p:clrMapOvr>
    <a:masterClrMapping/>
  </p:clrMapOvr>
  <p:transition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200">
                <a:solidFill>
                  <a:srgbClr val="FFFFFF"/>
                </a:solidFill>
              </a:rPr>
              <a:t>Mise en oeuvre</a:t>
            </a:r>
          </a:p>
        </p:txBody>
      </p:sp>
      <p:sp>
        <p:nvSpPr>
          <p:cNvPr id="119" name="Shape 119"/>
          <p:cNvSpPr/>
          <p:nvPr>
            <p:ph type="sldNum" sz="quarter" idx="2"/>
          </p:nvPr>
        </p:nvSpPr>
        <p:spPr>
          <a:xfrm>
            <a:off x="6297137" y="9194800"/>
            <a:ext cx="409587" cy="45416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>
                <a:solidFill>
                  <a:srgbClr val="000000"/>
                </a:solidFill>
              </a:defRPr>
            </a:pPr>
            <a:fld id="{86CB4B4D-7CA3-9044-876B-883B54F8677D}" type="slidenum">
              <a:rPr>
                <a:solidFill>
                  <a:srgbClr val="FFFFFF"/>
                </a:solidFill>
              </a:rPr>
            </a:fld>
          </a:p>
        </p:txBody>
      </p:sp>
    </p:spTree>
  </p:cSld>
  <p:clrMapOvr>
    <a:masterClrMapping/>
  </p:clrMapOvr>
  <p:transition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/>
          <p:nvPr>
            <p:ph type="title"/>
          </p:nvPr>
        </p:nvSpPr>
        <p:spPr>
          <a:xfrm>
            <a:off x="1270000" y="3606800"/>
            <a:ext cx="10464800" cy="25400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200">
                <a:solidFill>
                  <a:srgbClr val="FFFFFF"/>
                </a:solidFill>
              </a:rPr>
              <a:t>L’application</a:t>
            </a:r>
          </a:p>
        </p:txBody>
      </p:sp>
      <p:sp>
        <p:nvSpPr>
          <p:cNvPr id="122" name="Shape 122"/>
          <p:cNvSpPr/>
          <p:nvPr>
            <p:ph type="sldNum" sz="quarter" idx="2"/>
          </p:nvPr>
        </p:nvSpPr>
        <p:spPr>
          <a:xfrm>
            <a:off x="6270993" y="9194800"/>
            <a:ext cx="461874" cy="45416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>
                <a:solidFill>
                  <a:srgbClr val="000000"/>
                </a:solidFill>
              </a:defRPr>
            </a:pPr>
            <a:fld id="{86CB4B4D-7CA3-9044-876B-883B54F8677D}" type="slidenum">
              <a:rPr>
                <a:solidFill>
                  <a:srgbClr val="FFFFFF"/>
                </a:solidFill>
              </a:rPr>
            </a:fld>
          </a:p>
        </p:txBody>
      </p:sp>
    </p:spTree>
  </p:cSld>
  <p:clrMapOvr>
    <a:masterClrMapping/>
  </p:clrMapOvr>
  <p:transition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200">
                <a:solidFill>
                  <a:srgbClr val="FFFFFF"/>
                </a:solidFill>
              </a:rPr>
              <a:t>Les axes d’améliorations</a:t>
            </a:r>
          </a:p>
        </p:txBody>
      </p:sp>
      <p:sp>
        <p:nvSpPr>
          <p:cNvPr id="125" name="Shape 125"/>
          <p:cNvSpPr/>
          <p:nvPr>
            <p:ph type="sldNum" sz="quarter" idx="2"/>
          </p:nvPr>
        </p:nvSpPr>
        <p:spPr>
          <a:xfrm>
            <a:off x="6302568" y="9194800"/>
            <a:ext cx="398725" cy="45416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>
                <a:solidFill>
                  <a:srgbClr val="000000"/>
                </a:solidFill>
              </a:defRPr>
            </a:pPr>
            <a:fld id="{86CB4B4D-7CA3-9044-876B-883B54F8677D}" type="slidenum">
              <a:rPr>
                <a:solidFill>
                  <a:srgbClr val="FFFFFF"/>
                </a:solidFill>
              </a:rPr>
            </a:fld>
          </a:p>
        </p:txBody>
      </p:sp>
    </p:spTree>
  </p:cSld>
  <p:clrMapOvr>
    <a:masterClrMapping/>
  </p:clrMapOvr>
  <p:transition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200">
                <a:solidFill>
                  <a:srgbClr val="FFFFFF"/>
                </a:solidFill>
              </a:rPr>
              <a:t>Conclusion</a:t>
            </a:r>
          </a:p>
        </p:txBody>
      </p:sp>
      <p:sp>
        <p:nvSpPr>
          <p:cNvPr id="128" name="Shape 128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Nouvelles connaissances</a:t>
            </a:r>
            <a:endParaRPr sz="3600">
              <a:solidFill>
                <a:srgbClr val="FFFFFF"/>
              </a:solidFill>
            </a:endParaRPr>
          </a:p>
          <a:p>
            <a:pPr lvl="0"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CDC rempli </a:t>
            </a:r>
            <a:endParaRPr sz="3600">
              <a:solidFill>
                <a:srgbClr val="FFFFFF"/>
              </a:solidFill>
            </a:endParaRPr>
          </a:p>
          <a:p>
            <a:pPr lvl="0"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Application plus modulable </a:t>
            </a:r>
            <a:endParaRPr sz="3600">
              <a:solidFill>
                <a:srgbClr val="FFFFFF"/>
              </a:solidFill>
            </a:endParaRPr>
          </a:p>
          <a:p>
            <a:pPr lvl="0"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Bon départ pour projet électronique</a:t>
            </a:r>
          </a:p>
        </p:txBody>
      </p:sp>
      <p:sp>
        <p:nvSpPr>
          <p:cNvPr id="129" name="Shape 129"/>
          <p:cNvSpPr/>
          <p:nvPr>
            <p:ph type="sldNum" sz="quarter" idx="2"/>
          </p:nvPr>
        </p:nvSpPr>
        <p:spPr>
          <a:xfrm>
            <a:off x="6305346" y="9194800"/>
            <a:ext cx="393168" cy="45416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>
                <a:solidFill>
                  <a:srgbClr val="000000"/>
                </a:solidFill>
              </a:defRPr>
            </a:pPr>
            <a:fld id="{86CB4B4D-7CA3-9044-876B-883B54F8677D}" type="slidenum">
              <a:rPr>
                <a:solidFill>
                  <a:srgbClr val="FFFFFF"/>
                </a:solidFill>
              </a:rPr>
            </a:fld>
          </a:p>
        </p:txBody>
      </p:sp>
    </p:spTree>
  </p:cSld>
  <p:clrMapOvr>
    <a:masterClrMapping/>
  </p:clrMapOvr>
  <p:transition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/>
          <p:nvPr>
            <p:ph type="title"/>
          </p:nvPr>
        </p:nvSpPr>
        <p:spPr>
          <a:xfrm>
            <a:off x="1270000" y="3606800"/>
            <a:ext cx="10464800" cy="25400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200">
                <a:solidFill>
                  <a:srgbClr val="FFFFFF"/>
                </a:solidFill>
              </a:rPr>
              <a:t>Avez-vous des questions ?</a:t>
            </a:r>
          </a:p>
        </p:txBody>
      </p:sp>
      <p:sp>
        <p:nvSpPr>
          <p:cNvPr id="132" name="Shape 132"/>
          <p:cNvSpPr/>
          <p:nvPr>
            <p:ph type="sldNum" sz="quarter" idx="2"/>
          </p:nvPr>
        </p:nvSpPr>
        <p:spPr>
          <a:xfrm>
            <a:off x="6307872" y="9194800"/>
            <a:ext cx="388116" cy="45416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>
                <a:solidFill>
                  <a:srgbClr val="000000"/>
                </a:solidFill>
              </a:defRPr>
            </a:pPr>
            <a:fld id="{86CB4B4D-7CA3-9044-876B-883B54F8677D}" type="slidenum">
              <a:rPr>
                <a:solidFill>
                  <a:srgbClr val="FFFFFF"/>
                </a:solidFill>
              </a:rPr>
            </a:fld>
          </a:p>
        </p:txBody>
      </p:sp>
    </p:spTree>
  </p:cSld>
  <p:clrMapOvr>
    <a:masterClrMapping/>
  </p:clrMapOvr>
  <p:transition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200">
                <a:solidFill>
                  <a:srgbClr val="FFFFFF"/>
                </a:solidFill>
              </a:rPr>
              <a:t>Sommaire</a:t>
            </a:r>
          </a:p>
        </p:txBody>
      </p:sp>
      <p:sp>
        <p:nvSpPr>
          <p:cNvPr id="52" name="Shape 52"/>
          <p:cNvSpPr/>
          <p:nvPr>
            <p:ph type="body" idx="1"/>
          </p:nvPr>
        </p:nvSpPr>
        <p:spPr>
          <a:xfrm>
            <a:off x="1270000" y="2438399"/>
            <a:ext cx="10464800" cy="6833131"/>
          </a:xfrm>
          <a:prstGeom prst="rect">
            <a:avLst/>
          </a:prstGeom>
        </p:spPr>
        <p:txBody>
          <a:bodyPr/>
          <a:lstStyle/>
          <a:p>
            <a:pPr lvl="0" marL="280035" indent="-280035" defTabSz="224027">
              <a:spcBef>
                <a:spcPts val="1700"/>
              </a:spcBef>
              <a:buSzPct val="100000"/>
              <a:buChar char="-"/>
              <a:defRPr sz="1800">
                <a:solidFill>
                  <a:srgbClr val="000000"/>
                </a:solidFill>
              </a:defRPr>
            </a:pPr>
            <a:r>
              <a:rPr sz="1764">
                <a:solidFill>
                  <a:srgbClr val="FFFFFF"/>
                </a:solidFill>
              </a:rPr>
              <a:t>Présentation du projet</a:t>
            </a:r>
            <a:endParaRPr sz="1764">
              <a:solidFill>
                <a:srgbClr val="FFFFFF"/>
              </a:solidFill>
            </a:endParaRPr>
          </a:p>
          <a:p>
            <a:pPr lvl="0" marL="280035" indent="-280035" defTabSz="224027">
              <a:spcBef>
                <a:spcPts val="1700"/>
              </a:spcBef>
              <a:buSzPct val="100000"/>
              <a:buChar char="-"/>
              <a:defRPr sz="1800">
                <a:solidFill>
                  <a:srgbClr val="000000"/>
                </a:solidFill>
              </a:defRPr>
            </a:pPr>
            <a:r>
              <a:rPr sz="1764">
                <a:solidFill>
                  <a:srgbClr val="FFFFFF"/>
                </a:solidFill>
              </a:rPr>
              <a:t>Cahier des charges</a:t>
            </a:r>
            <a:endParaRPr sz="1764">
              <a:solidFill>
                <a:srgbClr val="FFFFFF"/>
              </a:solidFill>
            </a:endParaRPr>
          </a:p>
          <a:p>
            <a:pPr lvl="0" marL="280035" indent="-280035" defTabSz="224027">
              <a:spcBef>
                <a:spcPts val="1700"/>
              </a:spcBef>
              <a:buSzPct val="100000"/>
              <a:buChar char="-"/>
              <a:defRPr sz="1800">
                <a:solidFill>
                  <a:srgbClr val="000000"/>
                </a:solidFill>
              </a:defRPr>
            </a:pPr>
            <a:r>
              <a:rPr sz="1764">
                <a:solidFill>
                  <a:srgbClr val="FFFFFF"/>
                </a:solidFill>
              </a:rPr>
              <a:t>Planning</a:t>
            </a:r>
            <a:endParaRPr sz="1764">
              <a:solidFill>
                <a:srgbClr val="FFFFFF"/>
              </a:solidFill>
            </a:endParaRPr>
          </a:p>
          <a:p>
            <a:pPr lvl="0" marL="280035" indent="-280035" defTabSz="224027">
              <a:spcBef>
                <a:spcPts val="1700"/>
              </a:spcBef>
              <a:buSzPct val="100000"/>
              <a:buChar char="-"/>
              <a:defRPr sz="1800">
                <a:solidFill>
                  <a:srgbClr val="000000"/>
                </a:solidFill>
              </a:defRPr>
            </a:pPr>
            <a:r>
              <a:rPr sz="1764">
                <a:solidFill>
                  <a:srgbClr val="FFFFFF"/>
                </a:solidFill>
              </a:rPr>
              <a:t>Elaboration du projet</a:t>
            </a:r>
            <a:endParaRPr sz="1764">
              <a:solidFill>
                <a:srgbClr val="FFFFFF"/>
              </a:solidFill>
            </a:endParaRPr>
          </a:p>
          <a:p>
            <a:pPr lvl="1" marL="560070" indent="-280035" defTabSz="224027">
              <a:spcBef>
                <a:spcPts val="1700"/>
              </a:spcBef>
              <a:buSzPct val="100000"/>
              <a:buChar char="➡"/>
              <a:defRPr sz="1800">
                <a:solidFill>
                  <a:srgbClr val="000000"/>
                </a:solidFill>
              </a:defRPr>
            </a:pPr>
            <a:r>
              <a:rPr sz="1764">
                <a:solidFill>
                  <a:srgbClr val="FFFFFF"/>
                </a:solidFill>
              </a:rPr>
              <a:t>L’architecture</a:t>
            </a:r>
            <a:endParaRPr sz="1764">
              <a:solidFill>
                <a:srgbClr val="FFFFFF"/>
              </a:solidFill>
            </a:endParaRPr>
          </a:p>
          <a:p>
            <a:pPr lvl="1" marL="560070" indent="-280035" defTabSz="224027">
              <a:spcBef>
                <a:spcPts val="1700"/>
              </a:spcBef>
              <a:buSzPct val="100000"/>
              <a:buChar char="➡"/>
              <a:defRPr sz="1800">
                <a:solidFill>
                  <a:srgbClr val="000000"/>
                </a:solidFill>
              </a:defRPr>
            </a:pPr>
            <a:r>
              <a:rPr sz="1764">
                <a:solidFill>
                  <a:srgbClr val="FFFFFF"/>
                </a:solidFill>
              </a:rPr>
              <a:t>Choix techniques</a:t>
            </a:r>
            <a:endParaRPr sz="1764">
              <a:solidFill>
                <a:srgbClr val="FFFFFF"/>
              </a:solidFill>
            </a:endParaRPr>
          </a:p>
          <a:p>
            <a:pPr lvl="1" marL="560070" indent="-280035" defTabSz="224027">
              <a:spcBef>
                <a:spcPts val="1700"/>
              </a:spcBef>
              <a:buSzPct val="100000"/>
              <a:buChar char="➡"/>
              <a:defRPr sz="1800">
                <a:solidFill>
                  <a:srgbClr val="000000"/>
                </a:solidFill>
              </a:defRPr>
            </a:pPr>
            <a:r>
              <a:rPr sz="1764">
                <a:solidFill>
                  <a:srgbClr val="FFFFFF"/>
                </a:solidFill>
              </a:rPr>
              <a:t>Les IHMs</a:t>
            </a:r>
            <a:endParaRPr sz="1764">
              <a:solidFill>
                <a:srgbClr val="FFFFFF"/>
              </a:solidFill>
            </a:endParaRPr>
          </a:p>
          <a:p>
            <a:pPr lvl="0" marL="280035" indent="-280035" defTabSz="224027">
              <a:spcBef>
                <a:spcPts val="1700"/>
              </a:spcBef>
              <a:buSzPct val="100000"/>
              <a:buChar char="-"/>
              <a:defRPr sz="1800">
                <a:solidFill>
                  <a:srgbClr val="000000"/>
                </a:solidFill>
              </a:defRPr>
            </a:pPr>
            <a:r>
              <a:rPr sz="1764">
                <a:solidFill>
                  <a:srgbClr val="FFFFFF"/>
                </a:solidFill>
              </a:rPr>
              <a:t>Réalisation et tests</a:t>
            </a:r>
            <a:endParaRPr sz="1764">
              <a:solidFill>
                <a:srgbClr val="FFFFFF"/>
              </a:solidFill>
            </a:endParaRPr>
          </a:p>
          <a:p>
            <a:pPr lvl="1" marL="560070" indent="-280035" defTabSz="224027">
              <a:spcBef>
                <a:spcPts val="1700"/>
              </a:spcBef>
              <a:buSzPct val="100000"/>
              <a:buChar char="➡"/>
              <a:defRPr sz="1800">
                <a:solidFill>
                  <a:srgbClr val="000000"/>
                </a:solidFill>
              </a:defRPr>
            </a:pPr>
            <a:r>
              <a:rPr sz="1764">
                <a:solidFill>
                  <a:srgbClr val="FFFFFF"/>
                </a:solidFill>
              </a:rPr>
              <a:t>Mise en oeuvre</a:t>
            </a:r>
            <a:endParaRPr sz="1764">
              <a:solidFill>
                <a:srgbClr val="FFFFFF"/>
              </a:solidFill>
            </a:endParaRPr>
          </a:p>
          <a:p>
            <a:pPr lvl="1" marL="560070" indent="-280035" defTabSz="224027">
              <a:spcBef>
                <a:spcPts val="1700"/>
              </a:spcBef>
              <a:buSzPct val="100000"/>
              <a:buChar char="➡"/>
              <a:defRPr sz="1800">
                <a:solidFill>
                  <a:srgbClr val="000000"/>
                </a:solidFill>
              </a:defRPr>
            </a:pPr>
            <a:r>
              <a:rPr sz="1764">
                <a:solidFill>
                  <a:srgbClr val="FFFFFF"/>
                </a:solidFill>
              </a:rPr>
              <a:t>Démonstration</a:t>
            </a:r>
            <a:endParaRPr sz="1764">
              <a:solidFill>
                <a:srgbClr val="FFFFFF"/>
              </a:solidFill>
            </a:endParaRPr>
          </a:p>
          <a:p>
            <a:pPr lvl="0" marL="280035" indent="-280035" defTabSz="224027">
              <a:spcBef>
                <a:spcPts val="1700"/>
              </a:spcBef>
              <a:buSzPct val="100000"/>
              <a:buChar char="-"/>
              <a:defRPr sz="1800">
                <a:solidFill>
                  <a:srgbClr val="000000"/>
                </a:solidFill>
              </a:defRPr>
            </a:pPr>
            <a:r>
              <a:rPr sz="1764">
                <a:solidFill>
                  <a:srgbClr val="FFFFFF"/>
                </a:solidFill>
              </a:rPr>
              <a:t>Axes d’améliorations</a:t>
            </a:r>
            <a:endParaRPr sz="1764">
              <a:solidFill>
                <a:srgbClr val="FFFFFF"/>
              </a:solidFill>
            </a:endParaRPr>
          </a:p>
          <a:p>
            <a:pPr lvl="0" marL="280035" indent="-280035" defTabSz="224027">
              <a:spcBef>
                <a:spcPts val="1700"/>
              </a:spcBef>
              <a:buSzPct val="100000"/>
              <a:buChar char="-"/>
              <a:defRPr sz="1800">
                <a:solidFill>
                  <a:srgbClr val="000000"/>
                </a:solidFill>
              </a:defRPr>
            </a:pPr>
            <a:r>
              <a:rPr sz="1764">
                <a:solidFill>
                  <a:srgbClr val="FFFFFF"/>
                </a:solidFill>
              </a:rPr>
              <a:t>Conclusion</a:t>
            </a:r>
          </a:p>
        </p:txBody>
      </p:sp>
      <p:sp>
        <p:nvSpPr>
          <p:cNvPr id="53" name="Shape 53"/>
          <p:cNvSpPr/>
          <p:nvPr>
            <p:ph type="sldNum" sz="quarter" idx="2"/>
          </p:nvPr>
        </p:nvSpPr>
        <p:spPr>
          <a:xfrm>
            <a:off x="6380494" y="9194800"/>
            <a:ext cx="242873" cy="45416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>
                <a:solidFill>
                  <a:srgbClr val="000000"/>
                </a:solidFill>
              </a:defRPr>
            </a:pPr>
            <a:fld id="{86CB4B4D-7CA3-9044-876B-883B54F8677D}" type="slidenum">
              <a:rPr>
                <a:solidFill>
                  <a:srgbClr val="FFFFFF"/>
                </a:solidFill>
              </a:rPr>
            </a:fld>
          </a:p>
        </p:txBody>
      </p:sp>
    </p:spTree>
  </p:cSld>
  <p:clrMapOvr>
    <a:masterClrMapping/>
  </p:clrMapOvr>
  <p:transition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afterEffect" presetClass="entr" presetSubtype="0" presetID="1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51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/>
          <p:nvPr>
            <p:ph type="title"/>
          </p:nvPr>
        </p:nvSpPr>
        <p:spPr>
          <a:xfrm>
            <a:off x="132167" y="203200"/>
            <a:ext cx="12740466" cy="25400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200">
                <a:solidFill>
                  <a:srgbClr val="FFFFFF"/>
                </a:solidFill>
              </a:rPr>
              <a:t>Présentation du projet</a:t>
            </a:r>
          </a:p>
        </p:txBody>
      </p:sp>
      <p:sp>
        <p:nvSpPr>
          <p:cNvPr id="56" name="Shape 56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Projet collectif</a:t>
            </a:r>
            <a:endParaRPr sz="3600">
              <a:solidFill>
                <a:srgbClr val="FFFFFF"/>
              </a:solidFill>
            </a:endParaRPr>
          </a:p>
          <a:p>
            <a:pPr lvl="0"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Emmarchement des étudiants grâce à leur carte</a:t>
            </a:r>
            <a:endParaRPr sz="3600">
              <a:solidFill>
                <a:srgbClr val="FFFFFF"/>
              </a:solidFill>
            </a:endParaRPr>
          </a:p>
          <a:p>
            <a:pPr lvl="0"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Suivit des absences </a:t>
            </a:r>
            <a:endParaRPr sz="3600">
              <a:solidFill>
                <a:srgbClr val="FFFFFF"/>
              </a:solidFill>
            </a:endParaRPr>
          </a:p>
          <a:p>
            <a:pPr lvl="0"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Facilité le travail du secrétariat</a:t>
            </a:r>
          </a:p>
        </p:txBody>
      </p:sp>
      <p:sp>
        <p:nvSpPr>
          <p:cNvPr id="57" name="Shape 57"/>
          <p:cNvSpPr/>
          <p:nvPr>
            <p:ph type="sldNum" sz="quarter" idx="2"/>
          </p:nvPr>
        </p:nvSpPr>
        <p:spPr>
          <a:xfrm>
            <a:off x="6366222" y="9194800"/>
            <a:ext cx="271416" cy="45416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>
                <a:solidFill>
                  <a:srgbClr val="000000"/>
                </a:solidFill>
              </a:defRPr>
            </a:pPr>
            <a:fld id="{86CB4B4D-7CA3-9044-876B-883B54F8677D}" type="slidenum">
              <a:rPr>
                <a:solidFill>
                  <a:srgbClr val="FFFFFF"/>
                </a:solidFill>
              </a:rPr>
            </a:fld>
          </a:p>
        </p:txBody>
      </p:sp>
    </p:spTree>
  </p:cSld>
  <p:clrMapOvr>
    <a:masterClrMapping/>
  </p:clrMapOvr>
  <p:transition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200">
                <a:solidFill>
                  <a:srgbClr val="FFFFFF"/>
                </a:solidFill>
              </a:rPr>
              <a:t>Cahier des charges</a:t>
            </a:r>
          </a:p>
        </p:txBody>
      </p:sp>
      <p:sp>
        <p:nvSpPr>
          <p:cNvPr id="60" name="Shape 60"/>
          <p:cNvSpPr/>
          <p:nvPr>
            <p:ph type="body" idx="1"/>
          </p:nvPr>
        </p:nvSpPr>
        <p:spPr>
          <a:xfrm>
            <a:off x="1270000" y="2768600"/>
            <a:ext cx="10464800" cy="6103947"/>
          </a:xfrm>
          <a:prstGeom prst="rect">
            <a:avLst/>
          </a:prstGeom>
        </p:spPr>
        <p:txBody>
          <a:bodyPr/>
          <a:lstStyle/>
          <a:p>
            <a:pPr lvl="0" marL="565784" indent="-565784" defTabSz="452627">
              <a:spcBef>
                <a:spcPts val="3500"/>
              </a:spcBef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3564">
                <a:solidFill>
                  <a:srgbClr val="FFFFFF"/>
                </a:solidFill>
              </a:rPr>
              <a:t>Application graphique</a:t>
            </a:r>
            <a:endParaRPr sz="3564">
              <a:solidFill>
                <a:srgbClr val="FFFFFF"/>
              </a:solidFill>
            </a:endParaRPr>
          </a:p>
          <a:p>
            <a:pPr lvl="0" marL="565784" indent="-565784" defTabSz="452627">
              <a:spcBef>
                <a:spcPts val="3500"/>
              </a:spcBef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3564">
                <a:solidFill>
                  <a:srgbClr val="FFFFFF"/>
                </a:solidFill>
              </a:rPr>
              <a:t>Accès à différentes fonctionnalité en fonction des droits</a:t>
            </a:r>
            <a:endParaRPr sz="3564">
              <a:solidFill>
                <a:srgbClr val="FFFFFF"/>
              </a:solidFill>
            </a:endParaRPr>
          </a:p>
          <a:p>
            <a:pPr lvl="0" marL="565784" indent="-565784" defTabSz="452627">
              <a:spcBef>
                <a:spcPts val="3500"/>
              </a:spcBef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3564">
                <a:solidFill>
                  <a:srgbClr val="FFFFFF"/>
                </a:solidFill>
              </a:rPr>
              <a:t>Renseignement de l’emploi du temps</a:t>
            </a:r>
            <a:endParaRPr sz="3564">
              <a:solidFill>
                <a:srgbClr val="FFFFFF"/>
              </a:solidFill>
            </a:endParaRPr>
          </a:p>
          <a:p>
            <a:pPr lvl="0" marL="565784" indent="-565784" defTabSz="452627">
              <a:spcBef>
                <a:spcPts val="3500"/>
              </a:spcBef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3564">
                <a:solidFill>
                  <a:srgbClr val="FFFFFF"/>
                </a:solidFill>
              </a:rPr>
              <a:t>Extraction des absences par étudiant</a:t>
            </a:r>
            <a:endParaRPr sz="3564">
              <a:solidFill>
                <a:srgbClr val="FFFFFF"/>
              </a:solidFill>
            </a:endParaRPr>
          </a:p>
          <a:p>
            <a:pPr lvl="0" marL="565784" indent="-565784" defTabSz="452627">
              <a:spcBef>
                <a:spcPts val="3500"/>
              </a:spcBef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3564">
                <a:solidFill>
                  <a:srgbClr val="FFFFFF"/>
                </a:solidFill>
              </a:rPr>
              <a:t>Un boitier d’emmarchement portable</a:t>
            </a:r>
          </a:p>
        </p:txBody>
      </p:sp>
      <p:sp>
        <p:nvSpPr>
          <p:cNvPr id="61" name="Shape 61"/>
          <p:cNvSpPr/>
          <p:nvPr>
            <p:ph type="sldNum" sz="quarter" idx="2"/>
          </p:nvPr>
        </p:nvSpPr>
        <p:spPr>
          <a:xfrm>
            <a:off x="6340078" y="9194800"/>
            <a:ext cx="323704" cy="45416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>
                <a:solidFill>
                  <a:srgbClr val="000000"/>
                </a:solidFill>
              </a:defRPr>
            </a:pPr>
            <a:fld id="{86CB4B4D-7CA3-9044-876B-883B54F8677D}" type="slidenum">
              <a:rPr>
                <a:solidFill>
                  <a:srgbClr val="FFFFFF"/>
                </a:solidFill>
              </a:rPr>
            </a:fld>
          </a:p>
        </p:txBody>
      </p:sp>
    </p:spTree>
  </p:cSld>
  <p:clrMapOvr>
    <a:masterClrMapping/>
  </p:clrMapOvr>
  <p:transition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afterEffect" presetClass="entr" presetSubtype="0" presetID="1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60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200">
                <a:solidFill>
                  <a:srgbClr val="FFFFFF"/>
                </a:solidFill>
              </a:rPr>
              <a:t>Planning</a:t>
            </a:r>
          </a:p>
        </p:txBody>
      </p:sp>
      <p:sp>
        <p:nvSpPr>
          <p:cNvPr id="64" name="Shape 64"/>
          <p:cNvSpPr/>
          <p:nvPr>
            <p:ph type="sldNum" sz="quarter" idx="2"/>
          </p:nvPr>
        </p:nvSpPr>
        <p:spPr>
          <a:xfrm>
            <a:off x="6371653" y="9194800"/>
            <a:ext cx="260555" cy="45416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>
                <a:solidFill>
                  <a:srgbClr val="000000"/>
                </a:solidFill>
              </a:defRPr>
            </a:pPr>
            <a:fld id="{86CB4B4D-7CA3-9044-876B-883B54F8677D}" type="slidenum">
              <a:rPr>
                <a:solidFill>
                  <a:srgbClr val="FFFFFF"/>
                </a:solidFill>
              </a:rPr>
            </a:fld>
          </a:p>
        </p:txBody>
      </p:sp>
    </p:spTree>
  </p:cSld>
  <p:clrMapOvr>
    <a:masterClrMapping/>
  </p:clrMapOvr>
  <p:transition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/>
          <p:nvPr>
            <p:ph type="title"/>
          </p:nvPr>
        </p:nvSpPr>
        <p:spPr>
          <a:xfrm>
            <a:off x="1270000" y="3606800"/>
            <a:ext cx="10464800" cy="25400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200">
                <a:solidFill>
                  <a:srgbClr val="FFFFFF"/>
                </a:solidFill>
              </a:rPr>
              <a:t>Elaboration du projet</a:t>
            </a:r>
          </a:p>
        </p:txBody>
      </p:sp>
      <p:sp>
        <p:nvSpPr>
          <p:cNvPr id="67" name="Shape 67"/>
          <p:cNvSpPr/>
          <p:nvPr>
            <p:ph type="sldNum" sz="quarter" idx="2"/>
          </p:nvPr>
        </p:nvSpPr>
        <p:spPr>
          <a:xfrm>
            <a:off x="6368622" y="9194800"/>
            <a:ext cx="267556" cy="45416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/>
          <a:lstStyle/>
          <a:p>
            <a:pPr lvl="0">
              <a:defRPr>
                <a:solidFill>
                  <a:srgbClr val="000000"/>
                </a:solidFill>
              </a:defRPr>
            </a:pPr>
            <a:fld id="{86CB4B4D-7CA3-9044-876B-883B54F8677D}" type="slidenum">
              <a:rPr>
                <a:solidFill>
                  <a:srgbClr val="FFFFFF"/>
                </a:solidFill>
              </a:rPr>
            </a:fld>
          </a:p>
        </p:txBody>
      </p:sp>
    </p:spTree>
  </p:cSld>
  <p:clrMapOvr>
    <a:masterClrMapping/>
  </p:clrMapOvr>
  <p:transition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/>
          <p:nvPr>
            <p:ph type="title"/>
          </p:nvPr>
        </p:nvSpPr>
        <p:spPr>
          <a:xfrm>
            <a:off x="1474812" y="114151"/>
            <a:ext cx="10055176" cy="1397149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200">
                <a:solidFill>
                  <a:srgbClr val="FFFFFF"/>
                </a:solidFill>
              </a:rPr>
              <a:t>L’architecture</a:t>
            </a:r>
          </a:p>
        </p:txBody>
      </p:sp>
      <p:sp>
        <p:nvSpPr>
          <p:cNvPr id="70" name="Shape 70"/>
          <p:cNvSpPr/>
          <p:nvPr/>
        </p:nvSpPr>
        <p:spPr>
          <a:xfrm>
            <a:off x="1061193" y="3478260"/>
            <a:ext cx="2068614" cy="7058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effectLst>
                  <a:outerShdw sx="100000" sy="100000" kx="0" ky="0" algn="b" rotWithShape="0" blurRad="63500" dist="25400" dir="2700000">
                    <a:srgbClr val="000000">
                      <a:alpha val="70000"/>
                    </a:srgbClr>
                  </a:outerShdw>
                </a:effectLst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200">
                <a:solidFill>
                  <a:srgbClr val="FFFFFF"/>
                </a:solidFill>
                <a:effectLst>
                  <a:outerShdw sx="100000" sy="100000" kx="0" ky="0" algn="b" rotWithShape="0" blurRad="63500" dist="25400" dir="2700000">
                    <a:srgbClr val="000000">
                      <a:alpha val="70000"/>
                    </a:srgbClr>
                  </a:outerShdw>
                </a:effectLst>
              </a:rPr>
              <a:t>Ethernet</a:t>
            </a:r>
          </a:p>
        </p:txBody>
      </p:sp>
      <p:sp>
        <p:nvSpPr>
          <p:cNvPr id="71" name="Shape 71"/>
          <p:cNvSpPr/>
          <p:nvPr/>
        </p:nvSpPr>
        <p:spPr>
          <a:xfrm>
            <a:off x="8513207" y="3816927"/>
            <a:ext cx="1253119" cy="7058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effectLst>
                  <a:outerShdw sx="100000" sy="100000" kx="0" ky="0" algn="b" rotWithShape="0" blurRad="63500" dist="25400" dir="2700000">
                    <a:srgbClr val="000000">
                      <a:alpha val="70000"/>
                    </a:srgbClr>
                  </a:outerShdw>
                </a:effectLst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200">
                <a:solidFill>
                  <a:srgbClr val="FFFFFF"/>
                </a:solidFill>
                <a:effectLst>
                  <a:outerShdw sx="100000" sy="100000" kx="0" ky="0" algn="b" rotWithShape="0" blurRad="63500" dist="25400" dir="2700000">
                    <a:srgbClr val="000000">
                      <a:alpha val="70000"/>
                    </a:srgbClr>
                  </a:outerShdw>
                </a:effectLst>
              </a:rPr>
              <a:t>Wi-fi</a:t>
            </a:r>
          </a:p>
        </p:txBody>
      </p:sp>
      <p:sp>
        <p:nvSpPr>
          <p:cNvPr id="72" name="Shape 72"/>
          <p:cNvSpPr/>
          <p:nvPr>
            <p:ph type="sldNum" sz="quarter" idx="2"/>
          </p:nvPr>
        </p:nvSpPr>
        <p:spPr>
          <a:xfrm>
            <a:off x="6376958" y="9194800"/>
            <a:ext cx="249945" cy="45416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>
                <a:solidFill>
                  <a:srgbClr val="000000"/>
                </a:solidFill>
              </a:defRPr>
            </a:pPr>
            <a:fld id="{86CB4B4D-7CA3-9044-876B-883B54F8677D}" type="slidenum">
              <a:rPr>
                <a:solidFill>
                  <a:srgbClr val="FFFFFF"/>
                </a:solidFill>
              </a:rPr>
            </a:fld>
          </a:p>
        </p:txBody>
      </p:sp>
      <p:grpSp>
        <p:nvGrpSpPr>
          <p:cNvPr id="75" name="Group 75"/>
          <p:cNvGrpSpPr/>
          <p:nvPr/>
        </p:nvGrpSpPr>
        <p:grpSpPr>
          <a:xfrm>
            <a:off x="2413000" y="1972733"/>
            <a:ext cx="8178800" cy="2135916"/>
            <a:chOff x="0" y="0"/>
            <a:chExt cx="8178800" cy="2135915"/>
          </a:xfrm>
        </p:grpSpPr>
        <p:pic>
          <p:nvPicPr>
            <p:cNvPr id="73" name="Capture d’écran 2015-01-21 à 22.13.38.png"/>
            <p:cNvPicPr/>
            <p:nvPr/>
          </p:nvPicPr>
          <p:blipFill>
            <a:blip r:embed="rId2">
              <a:extLst/>
            </a:blip>
            <a:srcRect l="630" t="0" r="630" b="82230"/>
            <a:stretch>
              <a:fillRect/>
            </a:stretch>
          </p:blipFill>
          <p:spPr>
            <a:xfrm>
              <a:off x="0" y="0"/>
              <a:ext cx="8178800" cy="1471878"/>
            </a:xfrm>
            <a:prstGeom prst="rect">
              <a:avLst/>
            </a:prstGeom>
            <a:ln w="88900" cap="flat">
              <a:noFill/>
              <a:miter lim="400000"/>
            </a:ln>
            <a:effectLst/>
          </p:spPr>
        </p:pic>
        <p:pic>
          <p:nvPicPr>
            <p:cNvPr id="74" name="Capture d’écran 2015-01-21 à 22.13.38.png"/>
            <p:cNvPicPr/>
            <p:nvPr/>
          </p:nvPicPr>
          <p:blipFill>
            <a:blip r:embed="rId2">
              <a:extLst/>
            </a:blip>
            <a:srcRect l="66564" t="12870" r="19404" b="73988"/>
            <a:stretch>
              <a:fillRect/>
            </a:stretch>
          </p:blipFill>
          <p:spPr>
            <a:xfrm>
              <a:off x="5461132" y="1061111"/>
              <a:ext cx="1147565" cy="1074805"/>
            </a:xfrm>
            <a:prstGeom prst="rect">
              <a:avLst/>
            </a:prstGeom>
            <a:ln w="88900" cap="flat">
              <a:noFill/>
              <a:miter lim="400000"/>
            </a:ln>
            <a:effectLst/>
          </p:spPr>
        </p:pic>
      </p:grpSp>
      <p:pic>
        <p:nvPicPr>
          <p:cNvPr id="76" name="Capture d’écran 2015-06-16 à 09.56.25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622366" y="4963384"/>
            <a:ext cx="2560602" cy="2135916"/>
          </a:xfrm>
          <a:prstGeom prst="rect">
            <a:avLst/>
          </a:prstGeom>
          <a:ln w="88900">
            <a:miter lim="400000"/>
          </a:ln>
        </p:spPr>
      </p:pic>
      <p:pic>
        <p:nvPicPr>
          <p:cNvPr id="77" name="Capture d’écran 2015-06-16 à 09.57.40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89657" y="4963384"/>
            <a:ext cx="2811686" cy="2135916"/>
          </a:xfrm>
          <a:prstGeom prst="rect">
            <a:avLst/>
          </a:prstGeom>
          <a:ln w="88900">
            <a:miter lim="400000"/>
          </a:ln>
        </p:spPr>
      </p:pic>
      <p:pic>
        <p:nvPicPr>
          <p:cNvPr id="78" name="Capture d’écran 2015-06-16 à 09.59.25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 rot="10800000">
            <a:off x="8974797" y="4419751"/>
            <a:ext cx="964880" cy="914097"/>
          </a:xfrm>
          <a:prstGeom prst="rect">
            <a:avLst/>
          </a:prstGeom>
          <a:ln w="88900">
            <a:miter lim="400000"/>
          </a:ln>
        </p:spPr>
      </p:pic>
      <p:pic>
        <p:nvPicPr>
          <p:cNvPr id="79" name="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 rot="8100000">
            <a:off x="1817619" y="3985714"/>
            <a:ext cx="2847570" cy="405069"/>
          </a:xfrm>
          <a:prstGeom prst="rect">
            <a:avLst/>
          </a:prstGeom>
        </p:spPr>
      </p:pic>
    </p:spTree>
  </p:cSld>
  <p:clrMapOvr>
    <a:masterClrMapping/>
  </p:clrMapOvr>
  <p:transition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/>
          <p:nvPr/>
        </p:nvSpPr>
        <p:spPr>
          <a:xfrm>
            <a:off x="4073367" y="5019693"/>
            <a:ext cx="8058467" cy="2077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FFFFFF"/>
                </a:solidFill>
              </a:rPr>
              <a:t>. Interface graphique</a:t>
            </a:r>
            <a:endParaRPr sz="3400">
              <a:solidFill>
                <a:srgbClr val="FFFFFF"/>
              </a:solidFill>
            </a:endParaRPr>
          </a:p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FFFFFF"/>
                </a:solidFill>
              </a:rPr>
              <a:t>. Compatible MySQL</a:t>
            </a:r>
            <a:endParaRPr sz="3400">
              <a:solidFill>
                <a:srgbClr val="FFFFFF"/>
              </a:solidFill>
            </a:endParaRPr>
          </a:p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FFFFFF"/>
                </a:solidFill>
              </a:rPr>
              <a:t>. Administration facile de la BD</a:t>
            </a:r>
          </a:p>
        </p:txBody>
      </p:sp>
      <p:pic>
        <p:nvPicPr>
          <p:cNvPr id="83" name="phpmyadmin-566x324.png"/>
          <p:cNvPicPr/>
          <p:nvPr/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293034" y="4633409"/>
            <a:ext cx="3512662" cy="2010782"/>
          </a:xfrm>
          <a:prstGeom prst="rect">
            <a:avLst/>
          </a:prstGeom>
          <a:ln w="88900">
            <a:miter lim="400000"/>
          </a:ln>
        </p:spPr>
      </p:pic>
      <p:sp>
        <p:nvSpPr>
          <p:cNvPr id="84" name="Shape 84"/>
          <p:cNvSpPr/>
          <p:nvPr>
            <p:ph type="title"/>
          </p:nvPr>
        </p:nvSpPr>
        <p:spPr>
          <a:xfrm>
            <a:off x="731862" y="-101600"/>
            <a:ext cx="11541076" cy="25400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200">
                <a:solidFill>
                  <a:srgbClr val="FFFFFF"/>
                </a:solidFill>
              </a:rPr>
              <a:t>Choix technologiques</a:t>
            </a:r>
          </a:p>
        </p:txBody>
      </p:sp>
      <p:pic>
        <p:nvPicPr>
          <p:cNvPr id="85" name="RaspberryPi_Logo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32444" y="4523252"/>
            <a:ext cx="2449801" cy="2540001"/>
          </a:xfrm>
          <a:prstGeom prst="rect">
            <a:avLst/>
          </a:prstGeom>
          <a:ln w="88900">
            <a:miter lim="400000"/>
          </a:ln>
        </p:spPr>
      </p:pic>
      <p:pic>
        <p:nvPicPr>
          <p:cNvPr id="86" name="jquery-mobile-logo_positive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-505922" y="3871409"/>
            <a:ext cx="4526454" cy="2010782"/>
          </a:xfrm>
          <a:prstGeom prst="rect">
            <a:avLst/>
          </a:prstGeom>
          <a:ln w="88900">
            <a:miter lim="400000"/>
          </a:ln>
        </p:spPr>
      </p:pic>
      <p:pic>
        <p:nvPicPr>
          <p:cNvPr id="87" name="mysql-logo_2800x2800_pixels1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-73009" y="6120324"/>
            <a:ext cx="4244827" cy="4244827"/>
          </a:xfrm>
          <a:prstGeom prst="rect">
            <a:avLst/>
          </a:prstGeom>
          <a:ln w="88900">
            <a:miter lim="400000"/>
          </a:ln>
        </p:spPr>
      </p:pic>
      <p:pic>
        <p:nvPicPr>
          <p:cNvPr id="88" name="formation_html_css.png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64092" y="2298270"/>
            <a:ext cx="2986425" cy="1825038"/>
          </a:xfrm>
          <a:prstGeom prst="rect">
            <a:avLst/>
          </a:prstGeom>
          <a:ln w="88900">
            <a:miter lim="400000"/>
          </a:ln>
        </p:spPr>
      </p:pic>
      <p:pic>
        <p:nvPicPr>
          <p:cNvPr id="89" name="05007000-photo-logo-php-elephpant.png"/>
          <p:cNvPicPr/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316744" y="7463197"/>
            <a:ext cx="2881121" cy="2010783"/>
          </a:xfrm>
          <a:prstGeom prst="rect">
            <a:avLst/>
          </a:prstGeom>
          <a:ln w="88900">
            <a:miter lim="400000"/>
          </a:ln>
        </p:spPr>
      </p:pic>
      <p:pic>
        <p:nvPicPr>
          <p:cNvPr id="90" name="developper-ajax.png"/>
          <p:cNvPicPr/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-261997" y="5380398"/>
            <a:ext cx="4038603" cy="2010782"/>
          </a:xfrm>
          <a:prstGeom prst="rect">
            <a:avLst/>
          </a:prstGeom>
          <a:ln w="88900">
            <a:miter lim="400000"/>
          </a:ln>
        </p:spPr>
      </p:pic>
      <p:sp>
        <p:nvSpPr>
          <p:cNvPr id="91" name="Shape 91"/>
          <p:cNvSpPr/>
          <p:nvPr/>
        </p:nvSpPr>
        <p:spPr>
          <a:xfrm>
            <a:off x="3783400" y="2832651"/>
            <a:ext cx="4269600" cy="7562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4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FFFFFF"/>
                </a:solidFill>
              </a:rPr>
              <a:t>. Incontournable</a:t>
            </a:r>
          </a:p>
        </p:txBody>
      </p:sp>
      <p:sp>
        <p:nvSpPr>
          <p:cNvPr id="92" name="Shape 92"/>
          <p:cNvSpPr/>
          <p:nvPr/>
        </p:nvSpPr>
        <p:spPr>
          <a:xfrm>
            <a:off x="3794527" y="4059384"/>
            <a:ext cx="7098964" cy="20770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FFFFFF"/>
                </a:solidFill>
              </a:rPr>
              <a:t>. Plus simple que javascript</a:t>
            </a:r>
            <a:endParaRPr sz="3400">
              <a:solidFill>
                <a:srgbClr val="FFFFFF"/>
              </a:solidFill>
            </a:endParaRPr>
          </a:p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FFFFFF"/>
                </a:solidFill>
              </a:rPr>
              <a:t>. Adapter pour mobile</a:t>
            </a:r>
            <a:endParaRPr sz="3400">
              <a:solidFill>
                <a:srgbClr val="FFFFFF"/>
              </a:solidFill>
            </a:endParaRPr>
          </a:p>
        </p:txBody>
      </p:sp>
      <p:sp>
        <p:nvSpPr>
          <p:cNvPr id="93" name="Shape 93"/>
          <p:cNvSpPr/>
          <p:nvPr/>
        </p:nvSpPr>
        <p:spPr>
          <a:xfrm>
            <a:off x="3789238" y="5677543"/>
            <a:ext cx="10059191" cy="1416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FFFFFF"/>
                </a:solidFill>
              </a:rPr>
              <a:t>. Pas de rafraichissement</a:t>
            </a:r>
            <a:endParaRPr sz="3400">
              <a:solidFill>
                <a:srgbClr val="FFFFFF"/>
              </a:solidFill>
            </a:endParaRPr>
          </a:p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FFFFFF"/>
                </a:solidFill>
              </a:rPr>
              <a:t>. Synchrone/Asynchrone</a:t>
            </a:r>
          </a:p>
        </p:txBody>
      </p:sp>
      <p:sp>
        <p:nvSpPr>
          <p:cNvPr id="94" name="Shape 94"/>
          <p:cNvSpPr/>
          <p:nvPr/>
        </p:nvSpPr>
        <p:spPr>
          <a:xfrm>
            <a:off x="3784368" y="7760251"/>
            <a:ext cx="8052264" cy="14166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FFFFFF"/>
                </a:solidFill>
              </a:rPr>
              <a:t>. Dynamisation d’un site web</a:t>
            </a:r>
            <a:endParaRPr sz="3400">
              <a:solidFill>
                <a:srgbClr val="FFFFFF"/>
              </a:solidFill>
            </a:endParaRPr>
          </a:p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FFFFFF"/>
                </a:solidFill>
              </a:rPr>
              <a:t>. Communication facile avec BD</a:t>
            </a:r>
          </a:p>
        </p:txBody>
      </p:sp>
      <p:sp>
        <p:nvSpPr>
          <p:cNvPr id="95" name="Shape 95"/>
          <p:cNvSpPr/>
          <p:nvPr/>
        </p:nvSpPr>
        <p:spPr>
          <a:xfrm>
            <a:off x="3788718" y="4600355"/>
            <a:ext cx="6570785" cy="20770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FFFFFF"/>
                </a:solidFill>
              </a:rPr>
              <a:t>. Déjà acquis</a:t>
            </a:r>
            <a:endParaRPr sz="3400">
              <a:solidFill>
                <a:srgbClr val="FFFFFF"/>
              </a:solidFill>
            </a:endParaRPr>
          </a:p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FFFFFF"/>
                </a:solidFill>
              </a:rPr>
              <a:t>. Serveur sous Raspbian</a:t>
            </a:r>
            <a:endParaRPr sz="3400">
              <a:solidFill>
                <a:srgbClr val="FFFFFF"/>
              </a:solidFill>
            </a:endParaRPr>
          </a:p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FFFFFF"/>
                </a:solidFill>
              </a:rPr>
              <a:t>. Connexion Ethernet/Wifi</a:t>
            </a:r>
          </a:p>
        </p:txBody>
      </p:sp>
      <p:sp>
        <p:nvSpPr>
          <p:cNvPr id="96" name="Shape 96"/>
          <p:cNvSpPr/>
          <p:nvPr/>
        </p:nvSpPr>
        <p:spPr>
          <a:xfrm>
            <a:off x="4080074" y="7760251"/>
            <a:ext cx="8273652" cy="14166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FFFFFF"/>
                </a:solidFill>
              </a:rPr>
              <a:t>. Installation facile sous Linux </a:t>
            </a:r>
            <a:endParaRPr sz="3400">
              <a:solidFill>
                <a:srgbClr val="FFFFFF"/>
              </a:solidFill>
            </a:endParaRPr>
          </a:p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FFFFFF"/>
                </a:solidFill>
              </a:rPr>
              <a:t>. Souvent utilisé et gratuit</a:t>
            </a:r>
          </a:p>
        </p:txBody>
      </p:sp>
      <p:sp>
        <p:nvSpPr>
          <p:cNvPr id="97" name="Shape 97"/>
          <p:cNvSpPr/>
          <p:nvPr>
            <p:ph type="sldNum" sz="quarter" idx="2"/>
          </p:nvPr>
        </p:nvSpPr>
        <p:spPr>
          <a:xfrm>
            <a:off x="6353087" y="9194800"/>
            <a:ext cx="297686" cy="45416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>
                <a:solidFill>
                  <a:srgbClr val="000000"/>
                </a:solidFill>
              </a:defRPr>
            </a:pPr>
            <a:fld id="{86CB4B4D-7CA3-9044-876B-883B54F8677D}" type="slidenum">
              <a:rPr>
                <a:solidFill>
                  <a:srgbClr val="FFFFFF"/>
                </a:solidFill>
              </a:rPr>
            </a:fld>
          </a:p>
        </p:txBody>
      </p:sp>
    </p:spTree>
  </p:cSld>
  <p:clrMapOvr>
    <a:masterClrMapping/>
  </p:clrMapOvr>
  <p:transition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afterEffect" presetClass="exi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nodeType="afterEffect" presetClass="exi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nodeType="afterEffect" presetClass="exi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nodeType="afterEffect" presetClass="exi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nodeType="afterEffect" presetClass="entr" presetSubtype="0" presetID="9" grpId="5" fill="hold">
                                  <p:stCondLst>
                                    <p:cond delay="1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9" dur="6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700"/>
                            </p:stCondLst>
                            <p:childTnLst>
                              <p:par>
                                <p:cTn id="21" nodeType="afterEffect" presetClass="entr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700"/>
                            </p:stCondLst>
                            <p:childTnLst>
                              <p:par>
                                <p:cTn id="24" nodeType="afterEffect" presetClass="entr" presetSubtype="0" presetID="9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6" dur="7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400"/>
                            </p:stCondLst>
                            <p:childTnLst>
                              <p:par>
                                <p:cTn id="28" nodeType="afterEffect" presetClass="entr" presetSubtype="0" presetID="9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0" dur="7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100"/>
                            </p:stCondLst>
                            <p:childTnLst>
                              <p:par>
                                <p:cTn id="32" nodeType="afterEffect" presetClass="entr" presetSubtype="0" presetID="1" grpId="9" fill="hold">
                                  <p:stCondLst>
                                    <p:cond delay="1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200"/>
                            </p:stCondLst>
                            <p:childTnLst>
                              <p:par>
                                <p:cTn id="35" nodeType="afterEffect" presetClass="exit" presetSubtype="0" presetID="1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200"/>
                            </p:stCondLst>
                            <p:childTnLst>
                              <p:par>
                                <p:cTn id="38" nodeType="afterEffect" presetClass="entr" presetSubtype="0" presetID="1" grpId="11" fill="hold">
                                  <p:stCondLst>
                                    <p:cond delay="1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300"/>
                            </p:stCondLst>
                            <p:childTnLst>
                              <p:par>
                                <p:cTn id="41" nodeType="afterEffect" presetClass="exit" presetSubtype="0" presetID="1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300"/>
                            </p:stCondLst>
                            <p:childTnLst>
                              <p:par>
                                <p:cTn id="44" nodeType="afterEffect" presetClass="exit" presetSubtype="0" presetID="1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82" grpId="11"/>
      <p:bldP build="whole" bldLvl="1" animBg="1" rev="0" advAuto="0" spid="96" grpId="12"/>
      <p:bldP build="whole" bldLvl="1" animBg="1" rev="0" advAuto="0" spid="82" grpId="13"/>
      <p:bldP build="whole" bldLvl="1" animBg="1" rev="0" advAuto="0" spid="87" grpId="7"/>
      <p:bldP build="whole" bldLvl="1" animBg="1" rev="0" advAuto="0" spid="85" grpId="5"/>
      <p:bldP build="whole" bldLvl="1" animBg="1" rev="0" advAuto="0" spid="93" grpId="3"/>
      <p:bldP build="whole" bldLvl="1" animBg="1" rev="0" advAuto="0" spid="83" grpId="8"/>
      <p:bldP build="whole" bldLvl="1" animBg="1" rev="0" advAuto="0" spid="91" grpId="1"/>
      <p:bldP build="whole" bldLvl="1" animBg="1" rev="0" advAuto="0" spid="95" grpId="6"/>
      <p:bldP build="whole" bldLvl="1" animBg="1" rev="0" advAuto="0" spid="96" grpId="9"/>
      <p:bldP build="whole" bldLvl="1" animBg="1" rev="0" advAuto="0" spid="92" grpId="2"/>
      <p:bldP build="whole" bldLvl="1" animBg="1" rev="0" advAuto="0" spid="95" grpId="10"/>
      <p:bldP build="whole" bldLvl="1" animBg="1" rev="0" advAuto="0" spid="94" grpId="4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/>
          <p:nvPr>
            <p:ph type="title"/>
          </p:nvPr>
        </p:nvSpPr>
        <p:spPr>
          <a:xfrm>
            <a:off x="959048" y="-101600"/>
            <a:ext cx="11086704" cy="25400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200">
                <a:solidFill>
                  <a:srgbClr val="FFFFFF"/>
                </a:solidFill>
              </a:rPr>
              <a:t>Technologie module</a:t>
            </a:r>
          </a:p>
        </p:txBody>
      </p:sp>
      <p:sp>
        <p:nvSpPr>
          <p:cNvPr id="100" name="Shape 100"/>
          <p:cNvSpPr/>
          <p:nvPr>
            <p:ph type="sldNum" sz="quarter" idx="2"/>
          </p:nvPr>
        </p:nvSpPr>
        <p:spPr>
          <a:xfrm>
            <a:off x="6375821" y="9194800"/>
            <a:ext cx="252219" cy="45416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>
                <a:solidFill>
                  <a:srgbClr val="000000"/>
                </a:solidFill>
              </a:defRPr>
            </a:pPr>
            <a:fld id="{86CB4B4D-7CA3-9044-876B-883B54F8677D}" type="slidenum">
              <a:rPr>
                <a:solidFill>
                  <a:srgbClr val="FFFFFF"/>
                </a:solidFill>
              </a:rPr>
            </a:fld>
          </a:p>
        </p:txBody>
      </p:sp>
      <p:pic>
        <p:nvPicPr>
          <p:cNvPr id="101" name="pi2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0133" y="2194808"/>
            <a:ext cx="5946375" cy="3370967"/>
          </a:xfrm>
          <a:prstGeom prst="rect">
            <a:avLst/>
          </a:prstGeom>
          <a:ln w="88900">
            <a:miter lim="400000"/>
          </a:ln>
        </p:spPr>
      </p:pic>
      <p:pic>
        <p:nvPicPr>
          <p:cNvPr id="102" name="lecteurRFID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46666" y="5323780"/>
            <a:ext cx="4345154" cy="4345154"/>
          </a:xfrm>
          <a:prstGeom prst="rect">
            <a:avLst/>
          </a:prstGeom>
          <a:ln w="88900">
            <a:miter lim="400000"/>
          </a:ln>
        </p:spPr>
      </p:pic>
    </p:spTree>
  </p:cSld>
  <p:clrMapOvr>
    <a:masterClrMapping/>
  </p:clrMapOvr>
  <p:transition spd="med" advClick="1"/>
</p:sld>
</file>

<file path=ppt/theme/_rels/theme1.xml.rels><?xml version="1.0" encoding="UTF-8" standalone="yes"?><Relationships xmlns="http://schemas.openxmlformats.org/package/2006/relationships"><Relationship Id="rId1" Type="http://schemas.openxmlformats.org/officeDocument/2006/relationships/image" Target="../media/image2.jpeg"/></Relationships>

</file>

<file path=ppt/theme/_rels/theme2.xml.rels><?xml version="1.0" encoding="UTF-8" standalone="yes"?><Relationships xmlns="http://schemas.openxmlformats.org/package/2006/relationships"><Relationship Id="rId1" Type="http://schemas.openxmlformats.org/officeDocument/2006/relationships/image" Target="../media/image2.jpeg"/></Relationships>

</file>

<file path=ppt/theme/theme1.xml><?xml version="1.0" encoding="utf-8"?>
<a:theme xmlns:a="http://schemas.openxmlformats.org/drawingml/2006/main" xmlns:r="http://schemas.openxmlformats.org/officeDocument/2006/relationships" name="Chalkboard">
  <a:themeElements>
    <a:clrScheme name="Chalkboard">
      <a:dk1>
        <a:srgbClr val="BC00FF"/>
      </a:dk1>
      <a:lt1>
        <a:srgbClr val="FFFFFF"/>
      </a:lt1>
      <a:dk2>
        <a:srgbClr val="51504D"/>
      </a:dk2>
      <a:lt2>
        <a:srgbClr val="CBC8C2"/>
      </a:lt2>
      <a:accent1>
        <a:srgbClr val="71B0E2"/>
      </a:accent1>
      <a:accent2>
        <a:srgbClr val="A8E685"/>
      </a:accent2>
      <a:accent3>
        <a:srgbClr val="FFE181"/>
      </a:accent3>
      <a:accent4>
        <a:srgbClr val="F2A057"/>
      </a:accent4>
      <a:accent5>
        <a:srgbClr val="FF7777"/>
      </a:accent5>
      <a:accent6>
        <a:srgbClr val="D4ABEF"/>
      </a:accent6>
      <a:hlink>
        <a:srgbClr val="0000FF"/>
      </a:hlink>
      <a:folHlink>
        <a:srgbClr val="FF00FF"/>
      </a:folHlink>
    </a:clrScheme>
    <a:fontScheme name="Chalkboard">
      <a:majorFont>
        <a:latin typeface="Chalkduster"/>
        <a:ea typeface="Chalkduster"/>
        <a:cs typeface="Chalkduster"/>
      </a:majorFont>
      <a:minorFont>
        <a:latin typeface="Chalkduster"/>
        <a:ea typeface="Chalkduster"/>
        <a:cs typeface="Chalkduster"/>
      </a:minorFont>
    </a:fontScheme>
    <a:fmtScheme name="Chalkbo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63500" dist="0" dir="162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63500" dist="0" dir="162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63500" dist="0" dir="162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63500" dist="0" dir="1620000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457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63500" dist="25400" dir="2700000">
                <a:srgbClr val="000000">
                  <a:alpha val="70000"/>
                </a:srgbClr>
              </a:outerShdw>
            </a:effectLst>
            <a:uFillTx/>
            <a:latin typeface="+mn-lt"/>
            <a:ea typeface="+mn-ea"/>
            <a:cs typeface="+mn-cs"/>
            <a:sym typeface="Chalkduste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>
          <a:noFill/>
        </a:ln>
        <a:effectLst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457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Chalkduste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Chalkboard">
  <a:themeElements>
    <a:clrScheme name="Chalkboard">
      <a:dk1>
        <a:srgbClr val="000000"/>
      </a:dk1>
      <a:lt1>
        <a:srgbClr val="FFFFFF"/>
      </a:lt1>
      <a:dk2>
        <a:srgbClr val="51504D"/>
      </a:dk2>
      <a:lt2>
        <a:srgbClr val="CBC8C2"/>
      </a:lt2>
      <a:accent1>
        <a:srgbClr val="71B0E2"/>
      </a:accent1>
      <a:accent2>
        <a:srgbClr val="A8E685"/>
      </a:accent2>
      <a:accent3>
        <a:srgbClr val="FFE181"/>
      </a:accent3>
      <a:accent4>
        <a:srgbClr val="F2A057"/>
      </a:accent4>
      <a:accent5>
        <a:srgbClr val="FF7777"/>
      </a:accent5>
      <a:accent6>
        <a:srgbClr val="D4ABEF"/>
      </a:accent6>
      <a:hlink>
        <a:srgbClr val="0000FF"/>
      </a:hlink>
      <a:folHlink>
        <a:srgbClr val="FF00FF"/>
      </a:folHlink>
    </a:clrScheme>
    <a:fontScheme name="Chalkboard">
      <a:majorFont>
        <a:latin typeface="Chalkduster"/>
        <a:ea typeface="Chalkduster"/>
        <a:cs typeface="Chalkduster"/>
      </a:majorFont>
      <a:minorFont>
        <a:latin typeface="Chalkduster"/>
        <a:ea typeface="Chalkduster"/>
        <a:cs typeface="Chalkduster"/>
      </a:minorFont>
    </a:fontScheme>
    <a:fmtScheme name="Chalkbo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63500" dist="0" dir="162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63500" dist="0" dir="162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63500" dist="0" dir="162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63500" dist="0" dir="1620000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457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63500" dist="25400" dir="2700000">
                <a:srgbClr val="000000">
                  <a:alpha val="70000"/>
                </a:srgbClr>
              </a:outerShdw>
            </a:effectLst>
            <a:uFillTx/>
            <a:latin typeface="+mn-lt"/>
            <a:ea typeface="+mn-ea"/>
            <a:cs typeface="+mn-cs"/>
            <a:sym typeface="Chalkduste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>
          <a:noFill/>
        </a:ln>
        <a:effectLst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457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Chalkduste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